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81.png" ContentType="image/png"/>
  <Override PartName="/ppt/media/image80.png" ContentType="image/png"/>
  <Override PartName="/ppt/media/image82.jpeg" ContentType="image/jpeg"/>
  <Override PartName="/ppt/media/image79.png" ContentType="image/png"/>
  <Override PartName="/ppt/media/hdphoto1.wdp" ContentType="image/vnd.ms-photo"/>
  <Override PartName="/ppt/media/image32.png" ContentType="image/png"/>
  <Override PartName="/ppt/media/image4.png" ContentType="image/png"/>
  <Override PartName="/ppt/media/image53.jpeg" ContentType="image/jpeg"/>
  <Override PartName="/ppt/media/image2.png" ContentType="image/png"/>
  <Override PartName="/ppt/media/image62.jpeg" ContentType="image/jpeg"/>
  <Override PartName="/ppt/media/image35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31.png" ContentType="image/png"/>
  <Override PartName="/ppt/media/image56.png" ContentType="image/png"/>
  <Override PartName="/ppt/media/image55.png" ContentType="image/png"/>
  <Override PartName="/ppt/media/image29.png" ContentType="image/png"/>
  <Override PartName="/ppt/media/image67.gif" ContentType="image/gif"/>
  <Override PartName="/ppt/media/image27.png" ContentType="image/png"/>
  <Override PartName="/ppt/media/image78.png" ContentType="image/png"/>
  <Override PartName="/ppt/media/image18.jpeg" ContentType="image/jpe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9.jpeg" ContentType="image/jpeg"/>
  <Override PartName="/ppt/media/image46.png" ContentType="image/png"/>
  <Override PartName="/ppt/media/image20.png" ContentType="image/png"/>
  <Override PartName="/ppt/media/image45.png" ContentType="image/png"/>
  <Override PartName="/ppt/media/image57.png" ContentType="image/png"/>
  <Override PartName="/ppt/media/image5.jpeg" ContentType="image/jpeg"/>
  <Override PartName="/ppt/media/image1.jpeg" ContentType="image/jpeg"/>
  <Override PartName="/ppt/media/image6.jpeg" ContentType="image/jpeg"/>
  <Override PartName="/ppt/media/image8.jpeg" ContentType="image/jpeg"/>
  <Override PartName="/ppt/media/image36.png" ContentType="image/png"/>
  <Override PartName="/ppt/media/image19.jpeg" ContentType="image/jpeg"/>
  <Override PartName="/ppt/media/image3.jpeg" ContentType="image/jpeg"/>
  <Override PartName="/ppt/media/image37.png" ContentType="image/png"/>
  <Override PartName="/ppt/media/image48.png" ContentType="image/png"/>
  <Override PartName="/ppt/media/image15.jpeg" ContentType="image/jpeg"/>
  <Override PartName="/ppt/media/image28.png" ContentType="image/png"/>
  <Override PartName="/ppt/media/image13.jpeg" ContentType="image/jpeg"/>
  <Override PartName="/ppt/media/image83.jpeg" ContentType="image/jpeg"/>
  <Override PartName="/ppt/media/image10.jpeg" ContentType="image/jpeg"/>
  <Override PartName="/ppt/media/image84.jpeg" ContentType="image/jpeg"/>
  <Override PartName="/ppt/media/image11.jpeg" ContentType="image/jpeg"/>
  <Override PartName="/ppt/media/image85.jpeg" ContentType="image/jpeg"/>
  <Override PartName="/ppt/media/image12.jpeg" ContentType="image/jpeg"/>
  <Override PartName="/ppt/media/image58.png" ContentType="image/png"/>
  <Override PartName="/ppt/media/image16.jpeg" ContentType="image/jpeg"/>
  <Override PartName="/ppt/media/image14.jpeg" ContentType="image/jpeg"/>
  <Override PartName="/ppt/media/image38.png" ContentType="image/png"/>
  <Override PartName="/ppt/media/image39.png" ContentType="image/png"/>
  <Override PartName="/ppt/media/image66.png" ContentType="image/png"/>
  <Override PartName="/ppt/media/image42.png" ContentType="image/png"/>
  <Override PartName="/ppt/media/image43.png" ContentType="image/png"/>
  <Override PartName="/ppt/media/image17.jpeg" ContentType="image/jpe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51.jpeg" ContentType="image/jpeg"/>
  <Override PartName="/ppt/media/image52.png" ContentType="image/png"/>
  <Override PartName="/ppt/media/image7.jpeg" ContentType="image/jpeg"/>
  <Override PartName="/ppt/media/image77.png" ContentType="image/png"/>
  <Override PartName="/ppt/media/image54.jpeg" ContentType="image/jpeg"/>
  <Override PartName="/ppt/media/image60.png" ContentType="image/png"/>
  <Override PartName="/ppt/media/image61.png" ContentType="image/png"/>
  <Override PartName="/ppt/media/image63.png" ContentType="image/png"/>
  <Override PartName="/ppt/media/image30.png" ContentType="image/png"/>
  <Override PartName="/ppt/media/image64.jpeg" ContentType="image/jpeg"/>
  <Override PartName="/ppt/media/image40.png" ContentType="image/png"/>
  <Override PartName="/ppt/media/image65.jpeg" ContentType="image/jpeg"/>
  <Override PartName="/ppt/media/image41.png" ContentType="image/png"/>
  <Override PartName="/ppt/media/image70.jpeg" ContentType="image/jpeg"/>
  <Override PartName="/ppt/media/image76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 Regular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 Regular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 Regular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 Regular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마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스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터 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제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목 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스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타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일 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편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집</a:t>
            </a:r>
            <a:endParaRPr b="0" lang="ko-KR" sz="6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B8355B2D-E053-4ADD-87E2-0EFB1D5F7847}" type="datetime">
              <a:rPr b="0" lang="en-US" sz="1200" spc="-1" strike="noStrike">
                <a:solidFill>
                  <a:srgbClr val="8b8b8b"/>
                </a:solidFill>
                <a:latin typeface="맑은 고딕"/>
              </a:rPr>
              <a:t>6/25/19</a:t>
            </a:fld>
            <a:endParaRPr b="0" lang="en-US" sz="1200" spc="-1" strike="noStrike">
              <a:latin typeface="Noto Sans CJK JP Regular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4A7558A-EB4E-470A-B613-51EFCA44D6E5}" type="slidenum">
              <a:rPr b="0" lang="en-US" sz="1200" spc="-1" strike="noStrike">
                <a:solidFill>
                  <a:srgbClr val="8b8b8b"/>
                </a:solidFill>
                <a:latin typeface="맑은 고딕"/>
              </a:rPr>
              <a:t>&lt;숫자&gt;</a:t>
            </a:fld>
            <a:endParaRPr b="0" lang="en-US" sz="1200" spc="-1" strike="noStrike">
              <a:latin typeface="Noto Sans CJK JP Regular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2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맑은 고딕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맑은 고딕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맑은 고딕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ko-KR" sz="4400" spc="-1" strike="noStrike">
                <a:solidFill>
                  <a:srgbClr val="000000"/>
                </a:solidFill>
                <a:latin typeface="맑은 고딕"/>
              </a:rPr>
              <a:t>마스터 제목 스타일 편집</a:t>
            </a:r>
            <a:endParaRPr b="0" lang="ko-KR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800" spc="-1" strike="noStrike">
                <a:solidFill>
                  <a:srgbClr val="000000"/>
                </a:solidFill>
                <a:latin typeface="맑은 고딕"/>
              </a:rPr>
              <a:t>마스터 텍스트 스타일 편집</a:t>
            </a:r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400" spc="-1" strike="noStrike">
                <a:solidFill>
                  <a:srgbClr val="000000"/>
                </a:solidFill>
                <a:latin typeface="맑은 고딕"/>
              </a:rPr>
              <a:t>둘째 수준</a:t>
            </a:r>
            <a:endParaRPr b="0" lang="ko-KR" sz="2400" spc="-1" strike="noStrike">
              <a:solidFill>
                <a:srgbClr val="000000"/>
              </a:solidFill>
              <a:latin typeface="맑은 고딕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셋째 수준</a:t>
            </a:r>
            <a:endParaRPr b="0" lang="ko-KR" sz="2000" spc="-1" strike="noStrike">
              <a:solidFill>
                <a:srgbClr val="000000"/>
              </a:solidFill>
              <a:latin typeface="맑은 고딕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넷째 수준</a:t>
            </a:r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다섯째 수준</a:t>
            </a:r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7FB27640-C2BC-4D45-BDF4-57A8DFB711A5}" type="datetime">
              <a:rPr b="0" lang="en-US" sz="1200" spc="-1" strike="noStrike">
                <a:solidFill>
                  <a:srgbClr val="8b8b8b"/>
                </a:solidFill>
                <a:latin typeface="맑은 고딕"/>
              </a:rPr>
              <a:t>6/25/19</a:t>
            </a:fld>
            <a:endParaRPr b="0" lang="en-US" sz="1200" spc="-1" strike="noStrike">
              <a:latin typeface="Noto Sans CJK JP Regular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E46E1E4-B252-4DBD-9E99-CD500AB3A056}" type="slidenum">
              <a:rPr b="0" lang="en-US" sz="1200" spc="-1" strike="noStrike">
                <a:solidFill>
                  <a:srgbClr val="8b8b8b"/>
                </a:solidFill>
                <a:latin typeface="맑은 고딕"/>
              </a:rPr>
              <a:t>&lt;숫자&gt;</a:t>
            </a:fld>
            <a:endParaRPr b="0" lang="en-US" sz="1200" spc="-1" strike="noStrike">
              <a:latin typeface="Noto Sans CJK JP Regula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microsoft.com/office/2007/relationships/hdphoto" Target="../media/hdphoto1.wdp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jpeg"/><Relationship Id="rId9" Type="http://schemas.openxmlformats.org/officeDocument/2006/relationships/image" Target="../media/image52.png"/><Relationship Id="rId10" Type="http://schemas.openxmlformats.org/officeDocument/2006/relationships/image" Target="../media/image53.jpeg"/><Relationship Id="rId11" Type="http://schemas.openxmlformats.org/officeDocument/2006/relationships/image" Target="../media/image54.jpeg"/><Relationship Id="rId1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jpeg"/><Relationship Id="rId9" Type="http://schemas.openxmlformats.org/officeDocument/2006/relationships/image" Target="../media/image63.png"/><Relationship Id="rId10" Type="http://schemas.openxmlformats.org/officeDocument/2006/relationships/image" Target="../media/image64.jpeg"/><Relationship Id="rId11" Type="http://schemas.openxmlformats.org/officeDocument/2006/relationships/image" Target="../media/image65.jpeg"/><Relationship Id="rId1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gif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jpe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jpeg"/><Relationship Id="rId9" Type="http://schemas.openxmlformats.org/officeDocument/2006/relationships/image" Target="../media/image83.jpeg"/><Relationship Id="rId10" Type="http://schemas.openxmlformats.org/officeDocument/2006/relationships/image" Target="../media/image84.jpeg"/><Relationship Id="rId1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85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b="0" lang="en-US" sz="3200" spc="-1" strike="noStrike">
              <a:latin typeface="Noto Sans CJK JP Regular"/>
            </a:endParaRPr>
          </a:p>
        </p:txBody>
      </p:sp>
      <p:pic>
        <p:nvPicPr>
          <p:cNvPr id="84" name="Picture 6" descr=""/>
          <p:cNvPicPr/>
          <p:nvPr/>
        </p:nvPicPr>
        <p:blipFill>
          <a:blip r:embed="rId1"/>
          <a:srcRect l="0" t="7897" r="0" b="7897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85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574920" y="1933560"/>
            <a:ext cx="2551320" cy="57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5"/>
          <p:cNvSpPr/>
          <p:nvPr/>
        </p:nvSpPr>
        <p:spPr>
          <a:xfrm>
            <a:off x="488160" y="1137240"/>
            <a:ext cx="2781360" cy="21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299" strike="noStrike">
                <a:solidFill>
                  <a:srgbClr val="ffffff"/>
                </a:solidFill>
                <a:latin typeface="KoPub돋움체 Bold"/>
                <a:ea typeface="KoPub돋움체 Bold"/>
              </a:rPr>
              <a:t>BATTLE</a:t>
            </a:r>
            <a:endParaRPr b="0" lang="en-US" sz="44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4400" spc="299" strike="noStrike">
                <a:solidFill>
                  <a:srgbClr val="000000"/>
                </a:solidFill>
                <a:latin typeface="KoPub돋움체 Bold"/>
                <a:ea typeface="KoPub돋움체 Bold"/>
              </a:rPr>
              <a:t>MATCH</a:t>
            </a:r>
            <a:endParaRPr b="0" lang="en-US" sz="44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4400" spc="-1" strike="noStrike">
              <a:latin typeface="Noto Sans CJK JP Regular"/>
            </a:endParaRPr>
          </a:p>
        </p:txBody>
      </p:sp>
      <p:sp>
        <p:nvSpPr>
          <p:cNvPr id="88" name="Line 6"/>
          <p:cNvSpPr/>
          <p:nvPr/>
        </p:nvSpPr>
        <p:spPr>
          <a:xfrm>
            <a:off x="574560" y="1082520"/>
            <a:ext cx="2551680" cy="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Line 7"/>
          <p:cNvSpPr/>
          <p:nvPr/>
        </p:nvSpPr>
        <p:spPr>
          <a:xfrm>
            <a:off x="574560" y="2622960"/>
            <a:ext cx="2551680" cy="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8"/>
          <p:cNvSpPr/>
          <p:nvPr/>
        </p:nvSpPr>
        <p:spPr>
          <a:xfrm>
            <a:off x="481680" y="4552560"/>
            <a:ext cx="36223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나눔스퀘어라운드 Light"/>
                <a:ea typeface="나눔스퀘어라운드 Light"/>
              </a:rPr>
              <a:t>팀명        라스트찐막</a:t>
            </a:r>
            <a:endParaRPr b="0" lang="en-US" sz="1600" spc="-1" strike="noStrike">
              <a:latin typeface="Noto Sans CJK JP Regular"/>
            </a:endParaRPr>
          </a:p>
        </p:txBody>
      </p:sp>
      <p:sp>
        <p:nvSpPr>
          <p:cNvPr id="91" name="CustomShape 9"/>
          <p:cNvSpPr/>
          <p:nvPr/>
        </p:nvSpPr>
        <p:spPr>
          <a:xfrm>
            <a:off x="481680" y="4950360"/>
            <a:ext cx="9313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나눔스퀘어라운드 Light"/>
                <a:ea typeface="나눔스퀘어라운드 Light"/>
              </a:rPr>
              <a:t>발표자    </a:t>
            </a: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92" name="CustomShape 10"/>
          <p:cNvSpPr/>
          <p:nvPr/>
        </p:nvSpPr>
        <p:spPr>
          <a:xfrm>
            <a:off x="1267920" y="4967640"/>
            <a:ext cx="93132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나눔스퀘어라운드 Light"/>
                <a:ea typeface="나눔스퀘어라운드 Light"/>
              </a:rPr>
              <a:t>김기원</a:t>
            </a:r>
            <a:endParaRPr b="0" lang="en-US" sz="14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나눔스퀘어라운드 Light"/>
                <a:ea typeface="나눔스퀘어라운드 Light"/>
              </a:rPr>
              <a:t>김민철</a:t>
            </a:r>
            <a:endParaRPr b="0" lang="en-US" sz="14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나눔스퀘어라운드 Light"/>
                <a:ea typeface="나눔스퀘어라운드 Light"/>
              </a:rPr>
              <a:t>박재중</a:t>
            </a:r>
            <a:endParaRPr b="0" lang="en-US" sz="14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나눔스퀘어라운드 Light"/>
                <a:ea typeface="나눔스퀘어라운드 Light"/>
              </a:rPr>
              <a:t>송광호</a:t>
            </a:r>
            <a:endParaRPr b="0" lang="en-US" sz="14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나눔스퀘어라운드 Light"/>
                <a:ea typeface="나눔스퀘어라운드 Light"/>
              </a:rPr>
              <a:t>전상오   </a:t>
            </a:r>
            <a:endParaRPr b="0" lang="en-US" sz="1400" spc="-1" strike="noStrike">
              <a:latin typeface="Noto Sans CJK JP Regular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0" y="3597120"/>
            <a:ext cx="12191760" cy="581400"/>
          </a:xfrm>
          <a:prstGeom prst="rect">
            <a:avLst/>
          </a:prstGeom>
          <a:solidFill>
            <a:srgbClr val="818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2"/>
          <p:cNvSpPr/>
          <p:nvPr/>
        </p:nvSpPr>
        <p:spPr>
          <a:xfrm>
            <a:off x="3971520" y="3058560"/>
            <a:ext cx="1715040" cy="1712520"/>
          </a:xfrm>
          <a:prstGeom prst="ellipse">
            <a:avLst/>
          </a:prstGeom>
          <a:solidFill>
            <a:srgbClr val="944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3"/>
          <p:cNvSpPr/>
          <p:nvPr/>
        </p:nvSpPr>
        <p:spPr>
          <a:xfrm>
            <a:off x="1413360" y="3058560"/>
            <a:ext cx="1715040" cy="1712520"/>
          </a:xfrm>
          <a:prstGeom prst="ellipse">
            <a:avLst/>
          </a:prstGeom>
          <a:solidFill>
            <a:srgbClr val="944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1" name="그림 7" descr=""/>
          <p:cNvPicPr/>
          <p:nvPr/>
        </p:nvPicPr>
        <p:blipFill>
          <a:blip r:embed="rId1"/>
          <a:stretch/>
        </p:blipFill>
        <p:spPr>
          <a:xfrm>
            <a:off x="1694880" y="3339000"/>
            <a:ext cx="1151280" cy="1151280"/>
          </a:xfrm>
          <a:prstGeom prst="rect">
            <a:avLst/>
          </a:prstGeom>
          <a:ln>
            <a:noFill/>
          </a:ln>
        </p:spPr>
      </p:pic>
      <p:pic>
        <p:nvPicPr>
          <p:cNvPr id="252" name="그림 11" descr=""/>
          <p:cNvPicPr/>
          <p:nvPr/>
        </p:nvPicPr>
        <p:blipFill>
          <a:blip r:embed="rId2"/>
          <a:stretch/>
        </p:blipFill>
        <p:spPr>
          <a:xfrm>
            <a:off x="4267440" y="3389400"/>
            <a:ext cx="1122840" cy="1122840"/>
          </a:xfrm>
          <a:prstGeom prst="rect">
            <a:avLst/>
          </a:prstGeom>
          <a:ln>
            <a:noFill/>
          </a:ln>
        </p:spPr>
      </p:pic>
      <p:sp>
        <p:nvSpPr>
          <p:cNvPr id="253" name="CustomShape 4"/>
          <p:cNvSpPr/>
          <p:nvPr/>
        </p:nvSpPr>
        <p:spPr>
          <a:xfrm>
            <a:off x="6530040" y="3058560"/>
            <a:ext cx="1715040" cy="1712520"/>
          </a:xfrm>
          <a:prstGeom prst="ellipse">
            <a:avLst/>
          </a:prstGeom>
          <a:solidFill>
            <a:srgbClr val="944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4" name="그림 15" descr=""/>
          <p:cNvPicPr/>
          <p:nvPr/>
        </p:nvPicPr>
        <p:blipFill>
          <a:blip r:embed="rId3"/>
          <a:stretch/>
        </p:blipFill>
        <p:spPr>
          <a:xfrm>
            <a:off x="6792480" y="3286080"/>
            <a:ext cx="1145520" cy="1145520"/>
          </a:xfrm>
          <a:prstGeom prst="rect">
            <a:avLst/>
          </a:prstGeom>
          <a:ln>
            <a:noFill/>
          </a:ln>
        </p:spPr>
      </p:pic>
      <p:sp>
        <p:nvSpPr>
          <p:cNvPr id="255" name="CustomShape 5"/>
          <p:cNvSpPr/>
          <p:nvPr/>
        </p:nvSpPr>
        <p:spPr>
          <a:xfrm>
            <a:off x="4760640" y="1478520"/>
            <a:ext cx="267012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2c190a"/>
                </a:solidFill>
                <a:latin typeface="나눔스퀘어라운드 Light"/>
                <a:ea typeface="나눔스퀘어라운드 Light"/>
              </a:rPr>
              <a:t>배틀 매치의</a:t>
            </a:r>
            <a:r>
              <a:rPr b="1" lang="en-US" sz="3600" spc="-1" strike="noStrike">
                <a:solidFill>
                  <a:srgbClr val="2c190a"/>
                </a:solidFill>
                <a:latin typeface="나눔스퀘어라운드 Light"/>
                <a:ea typeface="나눔스퀘어라운드 Light"/>
              </a:rPr>
              <a:t>네 가지 매력</a:t>
            </a:r>
            <a:endParaRPr b="0" lang="en-US" sz="3600" spc="-1" strike="noStrike">
              <a:latin typeface="Noto Sans CJK JP Regular"/>
            </a:endParaRPr>
          </a:p>
        </p:txBody>
      </p:sp>
      <p:sp>
        <p:nvSpPr>
          <p:cNvPr id="256" name="CustomShape 6"/>
          <p:cNvSpPr/>
          <p:nvPr/>
        </p:nvSpPr>
        <p:spPr>
          <a:xfrm>
            <a:off x="935640" y="4903560"/>
            <a:ext cx="26701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사이트 구축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257" name="CustomShape 7"/>
          <p:cNvSpPr/>
          <p:nvPr/>
        </p:nvSpPr>
        <p:spPr>
          <a:xfrm>
            <a:off x="927720" y="5167800"/>
            <a:ext cx="2670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2c190a"/>
                </a:solidFill>
                <a:latin typeface="KoPub돋움체 Light"/>
                <a:ea typeface="KoPub돋움체 Light"/>
              </a:rPr>
              <a:t>Construction</a:t>
            </a:r>
            <a:endParaRPr b="0" lang="en-US" sz="1200" spc="-1" strike="noStrike">
              <a:latin typeface="Noto Sans CJK JP Regular"/>
            </a:endParaRPr>
          </a:p>
        </p:txBody>
      </p:sp>
      <p:sp>
        <p:nvSpPr>
          <p:cNvPr id="258" name="CustomShape 8"/>
          <p:cNvSpPr/>
          <p:nvPr/>
        </p:nvSpPr>
        <p:spPr>
          <a:xfrm>
            <a:off x="3509280" y="4903560"/>
            <a:ext cx="26701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중개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259" name="CustomShape 9"/>
          <p:cNvSpPr/>
          <p:nvPr/>
        </p:nvSpPr>
        <p:spPr>
          <a:xfrm>
            <a:off x="3508920" y="5167800"/>
            <a:ext cx="2670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2c190a"/>
                </a:solidFill>
                <a:latin typeface="KoPub돋움체 Light"/>
                <a:ea typeface="KoPub돋움체 Light"/>
              </a:rPr>
              <a:t>Broker</a:t>
            </a:r>
            <a:endParaRPr b="0" lang="en-US" sz="1200" spc="-1" strike="noStrike">
              <a:latin typeface="Noto Sans CJK JP Regular"/>
            </a:endParaRPr>
          </a:p>
        </p:txBody>
      </p:sp>
      <p:sp>
        <p:nvSpPr>
          <p:cNvPr id="260" name="CustomShape 10"/>
          <p:cNvSpPr/>
          <p:nvPr/>
        </p:nvSpPr>
        <p:spPr>
          <a:xfrm>
            <a:off x="6030360" y="4903560"/>
            <a:ext cx="26701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운동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261" name="CustomShape 11"/>
          <p:cNvSpPr/>
          <p:nvPr/>
        </p:nvSpPr>
        <p:spPr>
          <a:xfrm>
            <a:off x="6030000" y="5167800"/>
            <a:ext cx="2670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2c190a"/>
                </a:solidFill>
                <a:latin typeface="KoPub돋움체 Light"/>
                <a:ea typeface="KoPub돋움체 Light"/>
              </a:rPr>
              <a:t>Exercise</a:t>
            </a:r>
            <a:endParaRPr b="0" lang="en-US" sz="1200" spc="-1" strike="noStrike">
              <a:latin typeface="Noto Sans CJK JP Regular"/>
            </a:endParaRPr>
          </a:p>
        </p:txBody>
      </p:sp>
      <p:sp>
        <p:nvSpPr>
          <p:cNvPr id="262" name="CustomShape 12"/>
          <p:cNvSpPr/>
          <p:nvPr/>
        </p:nvSpPr>
        <p:spPr>
          <a:xfrm>
            <a:off x="93960" y="72720"/>
            <a:ext cx="113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1</a:t>
            </a: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루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263" name="CustomShape 13"/>
          <p:cNvSpPr/>
          <p:nvPr/>
        </p:nvSpPr>
        <p:spPr>
          <a:xfrm>
            <a:off x="692280" y="72720"/>
            <a:ext cx="515160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서비스 소개</a:t>
            </a:r>
            <a:endParaRPr b="0" lang="en-US" sz="20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- </a:t>
            </a: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해결 방안 및 이점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264" name="Line 14"/>
          <p:cNvSpPr/>
          <p:nvPr/>
        </p:nvSpPr>
        <p:spPr>
          <a:xfrm>
            <a:off x="686520" y="159480"/>
            <a:ext cx="0" cy="546120"/>
          </a:xfrm>
          <a:prstGeom prst="line">
            <a:avLst/>
          </a:prstGeom>
          <a:ln w="28440">
            <a:solidFill>
              <a:srgbClr val="2c19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0" y="3597120"/>
            <a:ext cx="12191760" cy="581400"/>
          </a:xfrm>
          <a:prstGeom prst="rect">
            <a:avLst/>
          </a:prstGeom>
          <a:solidFill>
            <a:srgbClr val="818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2"/>
          <p:cNvSpPr/>
          <p:nvPr/>
        </p:nvSpPr>
        <p:spPr>
          <a:xfrm>
            <a:off x="3971520" y="3058560"/>
            <a:ext cx="1715040" cy="1712520"/>
          </a:xfrm>
          <a:prstGeom prst="ellipse">
            <a:avLst/>
          </a:prstGeom>
          <a:solidFill>
            <a:srgbClr val="944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3"/>
          <p:cNvSpPr/>
          <p:nvPr/>
        </p:nvSpPr>
        <p:spPr>
          <a:xfrm>
            <a:off x="1413360" y="3058560"/>
            <a:ext cx="1715040" cy="1712520"/>
          </a:xfrm>
          <a:prstGeom prst="ellipse">
            <a:avLst/>
          </a:prstGeom>
          <a:solidFill>
            <a:srgbClr val="944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8" name="그림 7" descr=""/>
          <p:cNvPicPr/>
          <p:nvPr/>
        </p:nvPicPr>
        <p:blipFill>
          <a:blip r:embed="rId1"/>
          <a:stretch/>
        </p:blipFill>
        <p:spPr>
          <a:xfrm>
            <a:off x="1694880" y="3339000"/>
            <a:ext cx="1151280" cy="1151280"/>
          </a:xfrm>
          <a:prstGeom prst="rect">
            <a:avLst/>
          </a:prstGeom>
          <a:ln>
            <a:noFill/>
          </a:ln>
        </p:spPr>
      </p:pic>
      <p:pic>
        <p:nvPicPr>
          <p:cNvPr id="269" name="그림 11" descr=""/>
          <p:cNvPicPr/>
          <p:nvPr/>
        </p:nvPicPr>
        <p:blipFill>
          <a:blip r:embed="rId2"/>
          <a:stretch/>
        </p:blipFill>
        <p:spPr>
          <a:xfrm>
            <a:off x="4267440" y="3389400"/>
            <a:ext cx="1122840" cy="1122840"/>
          </a:xfrm>
          <a:prstGeom prst="rect">
            <a:avLst/>
          </a:prstGeom>
          <a:ln>
            <a:noFill/>
          </a:ln>
        </p:spPr>
      </p:pic>
      <p:sp>
        <p:nvSpPr>
          <p:cNvPr id="270" name="CustomShape 4"/>
          <p:cNvSpPr/>
          <p:nvPr/>
        </p:nvSpPr>
        <p:spPr>
          <a:xfrm>
            <a:off x="6530040" y="3058560"/>
            <a:ext cx="1715040" cy="1712520"/>
          </a:xfrm>
          <a:prstGeom prst="ellipse">
            <a:avLst/>
          </a:prstGeom>
          <a:solidFill>
            <a:srgbClr val="944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1" name="그림 15" descr=""/>
          <p:cNvPicPr/>
          <p:nvPr/>
        </p:nvPicPr>
        <p:blipFill>
          <a:blip r:embed="rId3"/>
          <a:stretch/>
        </p:blipFill>
        <p:spPr>
          <a:xfrm>
            <a:off x="6792480" y="3286080"/>
            <a:ext cx="1145520" cy="1145520"/>
          </a:xfrm>
          <a:prstGeom prst="rect">
            <a:avLst/>
          </a:prstGeom>
          <a:ln>
            <a:noFill/>
          </a:ln>
        </p:spPr>
      </p:pic>
      <p:sp>
        <p:nvSpPr>
          <p:cNvPr id="272" name="CustomShape 5"/>
          <p:cNvSpPr/>
          <p:nvPr/>
        </p:nvSpPr>
        <p:spPr>
          <a:xfrm>
            <a:off x="9088200" y="3058560"/>
            <a:ext cx="1715040" cy="1712520"/>
          </a:xfrm>
          <a:prstGeom prst="ellipse">
            <a:avLst/>
          </a:prstGeom>
          <a:solidFill>
            <a:srgbClr val="944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3" name="그림 18" descr=""/>
          <p:cNvPicPr/>
          <p:nvPr/>
        </p:nvPicPr>
        <p:blipFill>
          <a:blip r:embed="rId4"/>
          <a:stretch/>
        </p:blipFill>
        <p:spPr>
          <a:xfrm>
            <a:off x="9334440" y="3245760"/>
            <a:ext cx="1222200" cy="1222200"/>
          </a:xfrm>
          <a:prstGeom prst="rect">
            <a:avLst/>
          </a:prstGeom>
          <a:ln>
            <a:noFill/>
          </a:ln>
        </p:spPr>
      </p:pic>
      <p:sp>
        <p:nvSpPr>
          <p:cNvPr id="274" name="CustomShape 6"/>
          <p:cNvSpPr/>
          <p:nvPr/>
        </p:nvSpPr>
        <p:spPr>
          <a:xfrm>
            <a:off x="4760640" y="1478520"/>
            <a:ext cx="267012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2c190a"/>
                </a:solidFill>
                <a:latin typeface="나눔스퀘어라운드 Light"/>
                <a:ea typeface="나눔스퀘어라운드 Light"/>
              </a:rPr>
              <a:t>배틀 매치의</a:t>
            </a:r>
            <a:r>
              <a:rPr b="1" lang="en-US" sz="3600" spc="-1" strike="noStrike">
                <a:solidFill>
                  <a:srgbClr val="2c190a"/>
                </a:solidFill>
                <a:latin typeface="나눔스퀘어라운드 Light"/>
                <a:ea typeface="나눔스퀘어라운드 Light"/>
              </a:rPr>
              <a:t>네 가지 매력</a:t>
            </a:r>
            <a:endParaRPr b="0" lang="en-US" sz="3600" spc="-1" strike="noStrike">
              <a:latin typeface="Noto Sans CJK JP Regular"/>
            </a:endParaRPr>
          </a:p>
        </p:txBody>
      </p:sp>
      <p:sp>
        <p:nvSpPr>
          <p:cNvPr id="275" name="CustomShape 7"/>
          <p:cNvSpPr/>
          <p:nvPr/>
        </p:nvSpPr>
        <p:spPr>
          <a:xfrm>
            <a:off x="935640" y="4903560"/>
            <a:ext cx="26701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사이트 구축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276" name="CustomShape 8"/>
          <p:cNvSpPr/>
          <p:nvPr/>
        </p:nvSpPr>
        <p:spPr>
          <a:xfrm>
            <a:off x="927720" y="5167800"/>
            <a:ext cx="2670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2c190a"/>
                </a:solidFill>
                <a:latin typeface="KoPub돋움체 Light"/>
                <a:ea typeface="KoPub돋움체 Light"/>
              </a:rPr>
              <a:t>Construction</a:t>
            </a:r>
            <a:endParaRPr b="0" lang="en-US" sz="1200" spc="-1" strike="noStrike">
              <a:latin typeface="Noto Sans CJK JP Regular"/>
            </a:endParaRPr>
          </a:p>
        </p:txBody>
      </p:sp>
      <p:sp>
        <p:nvSpPr>
          <p:cNvPr id="277" name="CustomShape 9"/>
          <p:cNvSpPr/>
          <p:nvPr/>
        </p:nvSpPr>
        <p:spPr>
          <a:xfrm>
            <a:off x="3509280" y="4903560"/>
            <a:ext cx="26701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중개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278" name="CustomShape 10"/>
          <p:cNvSpPr/>
          <p:nvPr/>
        </p:nvSpPr>
        <p:spPr>
          <a:xfrm>
            <a:off x="3508920" y="5167800"/>
            <a:ext cx="2670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2c190a"/>
                </a:solidFill>
                <a:latin typeface="KoPub돋움체 Light"/>
                <a:ea typeface="KoPub돋움체 Light"/>
              </a:rPr>
              <a:t>Broker</a:t>
            </a:r>
            <a:endParaRPr b="0" lang="en-US" sz="1200" spc="-1" strike="noStrike">
              <a:latin typeface="Noto Sans CJK JP Regular"/>
            </a:endParaRPr>
          </a:p>
        </p:txBody>
      </p:sp>
      <p:sp>
        <p:nvSpPr>
          <p:cNvPr id="279" name="CustomShape 11"/>
          <p:cNvSpPr/>
          <p:nvPr/>
        </p:nvSpPr>
        <p:spPr>
          <a:xfrm>
            <a:off x="6030360" y="4903560"/>
            <a:ext cx="26701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운동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280" name="CustomShape 12"/>
          <p:cNvSpPr/>
          <p:nvPr/>
        </p:nvSpPr>
        <p:spPr>
          <a:xfrm>
            <a:off x="6030000" y="5167800"/>
            <a:ext cx="2670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2c190a"/>
                </a:solidFill>
                <a:latin typeface="KoPub돋움체 Light"/>
                <a:ea typeface="KoPub돋움체 Light"/>
              </a:rPr>
              <a:t>Exercise</a:t>
            </a:r>
            <a:endParaRPr b="0" lang="en-US" sz="1200" spc="-1" strike="noStrike">
              <a:latin typeface="Noto Sans CJK JP Regular"/>
            </a:endParaRPr>
          </a:p>
        </p:txBody>
      </p:sp>
      <p:sp>
        <p:nvSpPr>
          <p:cNvPr id="281" name="CustomShape 13"/>
          <p:cNvSpPr/>
          <p:nvPr/>
        </p:nvSpPr>
        <p:spPr>
          <a:xfrm>
            <a:off x="8585640" y="4903560"/>
            <a:ext cx="26701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건강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282" name="CustomShape 14"/>
          <p:cNvSpPr/>
          <p:nvPr/>
        </p:nvSpPr>
        <p:spPr>
          <a:xfrm>
            <a:off x="8585640" y="5167800"/>
            <a:ext cx="2670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2c190a"/>
                </a:solidFill>
                <a:latin typeface="KoPub돋움체 Light"/>
                <a:ea typeface="KoPub돋움체 Light"/>
              </a:rPr>
              <a:t>Health</a:t>
            </a:r>
            <a:endParaRPr b="0" lang="en-US" sz="1200" spc="-1" strike="noStrike">
              <a:latin typeface="Noto Sans CJK JP Regular"/>
            </a:endParaRPr>
          </a:p>
        </p:txBody>
      </p:sp>
      <p:sp>
        <p:nvSpPr>
          <p:cNvPr id="283" name="CustomShape 15"/>
          <p:cNvSpPr/>
          <p:nvPr/>
        </p:nvSpPr>
        <p:spPr>
          <a:xfrm>
            <a:off x="93960" y="72720"/>
            <a:ext cx="113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1</a:t>
            </a: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루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284" name="CustomShape 16"/>
          <p:cNvSpPr/>
          <p:nvPr/>
        </p:nvSpPr>
        <p:spPr>
          <a:xfrm>
            <a:off x="692280" y="72720"/>
            <a:ext cx="515160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서비스 소개</a:t>
            </a:r>
            <a:endParaRPr b="0" lang="en-US" sz="20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- </a:t>
            </a: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해결 방안 및 이점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285" name="Line 17"/>
          <p:cNvSpPr/>
          <p:nvPr/>
        </p:nvSpPr>
        <p:spPr>
          <a:xfrm>
            <a:off x="686520" y="159480"/>
            <a:ext cx="0" cy="546120"/>
          </a:xfrm>
          <a:prstGeom prst="line">
            <a:avLst/>
          </a:prstGeom>
          <a:ln w="28440">
            <a:solidFill>
              <a:srgbClr val="2c19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2"/>
          <p:cNvSpPr/>
          <p:nvPr/>
        </p:nvSpPr>
        <p:spPr>
          <a:xfrm>
            <a:off x="0" y="0"/>
            <a:ext cx="12191760" cy="6136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3"/>
          <p:cNvSpPr/>
          <p:nvPr/>
        </p:nvSpPr>
        <p:spPr>
          <a:xfrm>
            <a:off x="910800" y="1942920"/>
            <a:ext cx="35215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나의 팀 정보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경기 신청 현황 관리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289" name="CustomShape 4"/>
          <p:cNvSpPr/>
          <p:nvPr/>
        </p:nvSpPr>
        <p:spPr>
          <a:xfrm>
            <a:off x="2565360" y="6136920"/>
            <a:ext cx="9626400" cy="720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90" name="Group 5"/>
          <p:cNvGrpSpPr/>
          <p:nvPr/>
        </p:nvGrpSpPr>
        <p:grpSpPr>
          <a:xfrm>
            <a:off x="4179960" y="1891080"/>
            <a:ext cx="7200720" cy="4966560"/>
            <a:chOff x="4179960" y="1891080"/>
            <a:chExt cx="7200720" cy="4966560"/>
          </a:xfrm>
        </p:grpSpPr>
        <p:pic>
          <p:nvPicPr>
            <p:cNvPr id="291" name="Picture 2" descr=""/>
            <p:cNvPicPr/>
            <p:nvPr/>
          </p:nvPicPr>
          <p:blipFill>
            <a:blip r:embed="rId1"/>
            <a:srcRect l="12878" t="12874" r="12878" b="27279"/>
            <a:stretch/>
          </p:blipFill>
          <p:spPr>
            <a:xfrm>
              <a:off x="4179960" y="1891080"/>
              <a:ext cx="7200720" cy="4966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2" name="Picture 2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/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7957800" y="1921320"/>
              <a:ext cx="265680" cy="6321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93" name="Line 6"/>
          <p:cNvSpPr/>
          <p:nvPr/>
        </p:nvSpPr>
        <p:spPr>
          <a:xfrm>
            <a:off x="818280" y="1942920"/>
            <a:ext cx="360" cy="923400"/>
          </a:xfrm>
          <a:prstGeom prst="line">
            <a:avLst/>
          </a:prstGeom>
          <a:ln w="28440">
            <a:solidFill>
              <a:srgbClr val="2c19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7"/>
          <p:cNvSpPr/>
          <p:nvPr/>
        </p:nvSpPr>
        <p:spPr>
          <a:xfrm>
            <a:off x="93960" y="72720"/>
            <a:ext cx="113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2</a:t>
            </a: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루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295" name="CustomShape 8"/>
          <p:cNvSpPr/>
          <p:nvPr/>
        </p:nvSpPr>
        <p:spPr>
          <a:xfrm>
            <a:off x="692280" y="72720"/>
            <a:ext cx="515160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기술 소개</a:t>
            </a:r>
            <a:endParaRPr b="0" lang="en-US" sz="20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- </a:t>
            </a: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마이페이지</a:t>
            </a: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(</a:t>
            </a: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나의 팀 정보</a:t>
            </a: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)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296" name="Line 9"/>
          <p:cNvSpPr/>
          <p:nvPr/>
        </p:nvSpPr>
        <p:spPr>
          <a:xfrm>
            <a:off x="686520" y="159480"/>
            <a:ext cx="0" cy="546120"/>
          </a:xfrm>
          <a:prstGeom prst="line">
            <a:avLst/>
          </a:prstGeom>
          <a:ln w="28440">
            <a:solidFill>
              <a:srgbClr val="2c19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7" name="Picture 16" descr=""/>
          <p:cNvPicPr/>
          <p:nvPr/>
        </p:nvPicPr>
        <p:blipFill>
          <a:blip r:embed="rId4"/>
          <a:stretch/>
        </p:blipFill>
        <p:spPr>
          <a:xfrm>
            <a:off x="4707000" y="2576520"/>
            <a:ext cx="6147000" cy="428112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2"/>
          <p:cNvSpPr/>
          <p:nvPr/>
        </p:nvSpPr>
        <p:spPr>
          <a:xfrm>
            <a:off x="0" y="0"/>
            <a:ext cx="12191760" cy="6136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3"/>
          <p:cNvSpPr/>
          <p:nvPr/>
        </p:nvSpPr>
        <p:spPr>
          <a:xfrm>
            <a:off x="910800" y="1942920"/>
            <a:ext cx="35215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추천매칭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조건별 검색 기능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301" name="CustomShape 4"/>
          <p:cNvSpPr/>
          <p:nvPr/>
        </p:nvSpPr>
        <p:spPr>
          <a:xfrm>
            <a:off x="2565360" y="6136920"/>
            <a:ext cx="9626400" cy="720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02" name="Group 5"/>
          <p:cNvGrpSpPr/>
          <p:nvPr/>
        </p:nvGrpSpPr>
        <p:grpSpPr>
          <a:xfrm>
            <a:off x="4179960" y="384480"/>
            <a:ext cx="7200720" cy="6473160"/>
            <a:chOff x="4179960" y="384480"/>
            <a:chExt cx="7200720" cy="6473160"/>
          </a:xfrm>
        </p:grpSpPr>
        <p:pic>
          <p:nvPicPr>
            <p:cNvPr id="303" name="Picture 2" descr=""/>
            <p:cNvPicPr/>
            <p:nvPr/>
          </p:nvPicPr>
          <p:blipFill>
            <a:blip r:embed="rId1"/>
            <a:srcRect l="12878" t="12874" r="12878" b="27279"/>
            <a:stretch/>
          </p:blipFill>
          <p:spPr>
            <a:xfrm>
              <a:off x="4179960" y="384480"/>
              <a:ext cx="7200720" cy="6473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4" name="Picture 2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/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7957800" y="424080"/>
              <a:ext cx="265680" cy="824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05" name="Line 6"/>
          <p:cNvSpPr/>
          <p:nvPr/>
        </p:nvSpPr>
        <p:spPr>
          <a:xfrm>
            <a:off x="818280" y="1942920"/>
            <a:ext cx="360" cy="923400"/>
          </a:xfrm>
          <a:prstGeom prst="line">
            <a:avLst/>
          </a:prstGeom>
          <a:ln w="28440">
            <a:solidFill>
              <a:srgbClr val="2c19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7"/>
          <p:cNvSpPr/>
          <p:nvPr/>
        </p:nvSpPr>
        <p:spPr>
          <a:xfrm>
            <a:off x="93960" y="72720"/>
            <a:ext cx="113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2</a:t>
            </a: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루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307" name="CustomShape 8"/>
          <p:cNvSpPr/>
          <p:nvPr/>
        </p:nvSpPr>
        <p:spPr>
          <a:xfrm>
            <a:off x="692280" y="72720"/>
            <a:ext cx="515160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기술 소개</a:t>
            </a:r>
            <a:endParaRPr b="0" lang="en-US" sz="20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- </a:t>
            </a: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매치</a:t>
            </a: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(</a:t>
            </a: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매치보드</a:t>
            </a: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)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308" name="Line 9"/>
          <p:cNvSpPr/>
          <p:nvPr/>
        </p:nvSpPr>
        <p:spPr>
          <a:xfrm>
            <a:off x="686520" y="159480"/>
            <a:ext cx="0" cy="546120"/>
          </a:xfrm>
          <a:prstGeom prst="line">
            <a:avLst/>
          </a:prstGeom>
          <a:ln w="28440">
            <a:solidFill>
              <a:srgbClr val="2c19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09" name="Group 10"/>
          <p:cNvGrpSpPr/>
          <p:nvPr/>
        </p:nvGrpSpPr>
        <p:grpSpPr>
          <a:xfrm>
            <a:off x="4710240" y="1288080"/>
            <a:ext cx="6148080" cy="5569560"/>
            <a:chOff x="4710240" y="1288080"/>
            <a:chExt cx="6148080" cy="5569560"/>
          </a:xfrm>
        </p:grpSpPr>
        <p:pic>
          <p:nvPicPr>
            <p:cNvPr id="310" name="Picture 17" descr=""/>
            <p:cNvPicPr/>
            <p:nvPr/>
          </p:nvPicPr>
          <p:blipFill>
            <a:blip r:embed="rId3"/>
            <a:srcRect l="0" t="0" r="0" b="3511"/>
            <a:stretch/>
          </p:blipFill>
          <p:spPr>
            <a:xfrm>
              <a:off x="4710240" y="1288080"/>
              <a:ext cx="6148080" cy="2957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1" name="Picture 18" descr=""/>
            <p:cNvPicPr/>
            <p:nvPr/>
          </p:nvPicPr>
          <p:blipFill>
            <a:blip r:embed="rId4"/>
            <a:srcRect l="0" t="11280" r="21621" b="0"/>
            <a:stretch/>
          </p:blipFill>
          <p:spPr>
            <a:xfrm>
              <a:off x="4710240" y="4138200"/>
              <a:ext cx="4818600" cy="2719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12" name="CustomShape 11"/>
          <p:cNvSpPr/>
          <p:nvPr/>
        </p:nvSpPr>
        <p:spPr>
          <a:xfrm>
            <a:off x="9455760" y="4138200"/>
            <a:ext cx="1402560" cy="2719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2"/>
          <p:cNvSpPr/>
          <p:nvPr/>
        </p:nvSpPr>
        <p:spPr>
          <a:xfrm>
            <a:off x="0" y="0"/>
            <a:ext cx="12191760" cy="6136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3"/>
          <p:cNvSpPr/>
          <p:nvPr/>
        </p:nvSpPr>
        <p:spPr>
          <a:xfrm>
            <a:off x="2565360" y="6136920"/>
            <a:ext cx="9626400" cy="720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4"/>
          <p:cNvSpPr/>
          <p:nvPr/>
        </p:nvSpPr>
        <p:spPr>
          <a:xfrm>
            <a:off x="93960" y="72720"/>
            <a:ext cx="113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3</a:t>
            </a: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루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317" name="CustomShape 5"/>
          <p:cNvSpPr/>
          <p:nvPr/>
        </p:nvSpPr>
        <p:spPr>
          <a:xfrm>
            <a:off x="686520" y="101880"/>
            <a:ext cx="515160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시연 영상</a:t>
            </a:r>
            <a:endParaRPr b="0" lang="en-US" sz="20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318" name="Line 6"/>
          <p:cNvSpPr/>
          <p:nvPr/>
        </p:nvSpPr>
        <p:spPr>
          <a:xfrm>
            <a:off x="686520" y="159480"/>
            <a:ext cx="0" cy="546120"/>
          </a:xfrm>
          <a:prstGeom prst="line">
            <a:avLst/>
          </a:prstGeom>
          <a:ln w="28440">
            <a:solidFill>
              <a:srgbClr val="2c19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7"/>
          <p:cNvSpPr/>
          <p:nvPr/>
        </p:nvSpPr>
        <p:spPr>
          <a:xfrm>
            <a:off x="9455760" y="4138200"/>
            <a:ext cx="1402560" cy="2719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93960" y="72720"/>
            <a:ext cx="113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 </a:t>
            </a: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홈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686520" y="101880"/>
            <a:ext cx="515160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시스템 아키텍처</a:t>
            </a:r>
            <a:endParaRPr b="0" lang="en-US" sz="20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322" name="Line 3"/>
          <p:cNvSpPr/>
          <p:nvPr/>
        </p:nvSpPr>
        <p:spPr>
          <a:xfrm>
            <a:off x="686520" y="159480"/>
            <a:ext cx="0" cy="546120"/>
          </a:xfrm>
          <a:prstGeom prst="line">
            <a:avLst/>
          </a:prstGeom>
          <a:ln w="28440">
            <a:solidFill>
              <a:srgbClr val="2c19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3" name="Google Shape;412;p36" descr=""/>
          <p:cNvPicPr/>
          <p:nvPr/>
        </p:nvPicPr>
        <p:blipFill>
          <a:blip r:embed="rId1"/>
          <a:stretch/>
        </p:blipFill>
        <p:spPr>
          <a:xfrm>
            <a:off x="1924560" y="2923920"/>
            <a:ext cx="1472400" cy="1472400"/>
          </a:xfrm>
          <a:prstGeom prst="rect">
            <a:avLst/>
          </a:prstGeom>
          <a:ln>
            <a:noFill/>
          </a:ln>
        </p:spPr>
      </p:pic>
      <p:sp>
        <p:nvSpPr>
          <p:cNvPr id="324" name="CustomShape 4"/>
          <p:cNvSpPr/>
          <p:nvPr/>
        </p:nvSpPr>
        <p:spPr>
          <a:xfrm>
            <a:off x="3499200" y="3513960"/>
            <a:ext cx="1744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5"/>
          <p:cNvSpPr/>
          <p:nvPr/>
        </p:nvSpPr>
        <p:spPr>
          <a:xfrm>
            <a:off x="2264040" y="3320640"/>
            <a:ext cx="904320" cy="51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/>
          <a:p>
            <a:pPr>
              <a:lnSpc>
                <a:spcPct val="100000"/>
              </a:lnSpc>
            </a:pPr>
            <a:r>
              <a:rPr b="0" lang="en-US" sz="1900" spc="-1" strike="noStrike">
                <a:solidFill>
                  <a:srgbClr val="ffffff"/>
                </a:solidFill>
                <a:latin typeface="Arial"/>
                <a:ea typeface="Arial"/>
              </a:rPr>
              <a:t>client</a:t>
            </a:r>
            <a:endParaRPr b="0" lang="en-US" sz="1900" spc="-1" strike="noStrike">
              <a:latin typeface="Noto Sans CJK JP Regular"/>
            </a:endParaRPr>
          </a:p>
        </p:txBody>
      </p:sp>
      <p:pic>
        <p:nvPicPr>
          <p:cNvPr id="326" name="Google Shape;415;p36" descr=""/>
          <p:cNvPicPr/>
          <p:nvPr/>
        </p:nvPicPr>
        <p:blipFill>
          <a:blip r:embed="rId2"/>
          <a:stretch/>
        </p:blipFill>
        <p:spPr>
          <a:xfrm>
            <a:off x="5420880" y="2923560"/>
            <a:ext cx="1028160" cy="1370880"/>
          </a:xfrm>
          <a:prstGeom prst="rect">
            <a:avLst/>
          </a:prstGeom>
          <a:ln>
            <a:noFill/>
          </a:ln>
        </p:spPr>
      </p:pic>
      <p:pic>
        <p:nvPicPr>
          <p:cNvPr id="327" name="Google Shape;416;p36" descr=""/>
          <p:cNvPicPr/>
          <p:nvPr/>
        </p:nvPicPr>
        <p:blipFill>
          <a:blip r:embed="rId3"/>
          <a:stretch/>
        </p:blipFill>
        <p:spPr>
          <a:xfrm>
            <a:off x="5333040" y="2311920"/>
            <a:ext cx="1298520" cy="865080"/>
          </a:xfrm>
          <a:prstGeom prst="rect">
            <a:avLst/>
          </a:prstGeom>
          <a:ln>
            <a:noFill/>
          </a:ln>
        </p:spPr>
      </p:pic>
      <p:sp>
        <p:nvSpPr>
          <p:cNvPr id="328" name="CustomShape 6"/>
          <p:cNvSpPr/>
          <p:nvPr/>
        </p:nvSpPr>
        <p:spPr>
          <a:xfrm>
            <a:off x="3676320" y="3043440"/>
            <a:ext cx="1377360" cy="352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HTTP Request</a:t>
            </a: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329" name="CustomShape 7"/>
          <p:cNvSpPr/>
          <p:nvPr/>
        </p:nvSpPr>
        <p:spPr>
          <a:xfrm>
            <a:off x="5191560" y="4221720"/>
            <a:ext cx="1581480" cy="5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37160" rIns="122040" tIns="137160" bIns="122040"/>
          <a:p>
            <a:pPr algn="ctr">
              <a:lnSpc>
                <a:spcPct val="100000"/>
              </a:lnSpc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Web Server</a:t>
            </a:r>
            <a:endParaRPr b="0" lang="en-US" sz="1900" spc="-1" strike="noStrike">
              <a:latin typeface="Noto Sans CJK JP Regular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93960" y="72720"/>
            <a:ext cx="113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 </a:t>
            </a: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홈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686520" y="101880"/>
            <a:ext cx="515160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시스템 아키텍처</a:t>
            </a:r>
            <a:endParaRPr b="0" lang="en-US" sz="20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332" name="Line 3"/>
          <p:cNvSpPr/>
          <p:nvPr/>
        </p:nvSpPr>
        <p:spPr>
          <a:xfrm>
            <a:off x="686520" y="159480"/>
            <a:ext cx="0" cy="546120"/>
          </a:xfrm>
          <a:prstGeom prst="line">
            <a:avLst/>
          </a:prstGeom>
          <a:ln w="28440">
            <a:solidFill>
              <a:srgbClr val="2c19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3" name="Google Shape;412;p36" descr=""/>
          <p:cNvPicPr/>
          <p:nvPr/>
        </p:nvPicPr>
        <p:blipFill>
          <a:blip r:embed="rId1"/>
          <a:stretch/>
        </p:blipFill>
        <p:spPr>
          <a:xfrm>
            <a:off x="1924560" y="2923920"/>
            <a:ext cx="1472400" cy="1472400"/>
          </a:xfrm>
          <a:prstGeom prst="rect">
            <a:avLst/>
          </a:prstGeom>
          <a:ln>
            <a:noFill/>
          </a:ln>
        </p:spPr>
      </p:pic>
      <p:sp>
        <p:nvSpPr>
          <p:cNvPr id="334" name="CustomShape 4"/>
          <p:cNvSpPr/>
          <p:nvPr/>
        </p:nvSpPr>
        <p:spPr>
          <a:xfrm>
            <a:off x="3499200" y="3513960"/>
            <a:ext cx="1744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5"/>
          <p:cNvSpPr/>
          <p:nvPr/>
        </p:nvSpPr>
        <p:spPr>
          <a:xfrm>
            <a:off x="2264040" y="3320640"/>
            <a:ext cx="904320" cy="51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/>
          <a:p>
            <a:pPr>
              <a:lnSpc>
                <a:spcPct val="100000"/>
              </a:lnSpc>
            </a:pPr>
            <a:r>
              <a:rPr b="0" lang="en-US" sz="1900" spc="-1" strike="noStrike">
                <a:solidFill>
                  <a:srgbClr val="ffffff"/>
                </a:solidFill>
                <a:latin typeface="Arial"/>
                <a:ea typeface="Arial"/>
              </a:rPr>
              <a:t>client</a:t>
            </a:r>
            <a:endParaRPr b="0" lang="en-US" sz="1900" spc="-1" strike="noStrike">
              <a:latin typeface="Noto Sans CJK JP Regular"/>
            </a:endParaRPr>
          </a:p>
        </p:txBody>
      </p:sp>
      <p:pic>
        <p:nvPicPr>
          <p:cNvPr id="336" name="Google Shape;415;p36" descr=""/>
          <p:cNvPicPr/>
          <p:nvPr/>
        </p:nvPicPr>
        <p:blipFill>
          <a:blip r:embed="rId2"/>
          <a:stretch/>
        </p:blipFill>
        <p:spPr>
          <a:xfrm>
            <a:off x="5420880" y="2923560"/>
            <a:ext cx="1028160" cy="1370880"/>
          </a:xfrm>
          <a:prstGeom prst="rect">
            <a:avLst/>
          </a:prstGeom>
          <a:ln>
            <a:noFill/>
          </a:ln>
        </p:spPr>
      </p:pic>
      <p:pic>
        <p:nvPicPr>
          <p:cNvPr id="337" name="Google Shape;416;p36" descr=""/>
          <p:cNvPicPr/>
          <p:nvPr/>
        </p:nvPicPr>
        <p:blipFill>
          <a:blip r:embed="rId3"/>
          <a:stretch/>
        </p:blipFill>
        <p:spPr>
          <a:xfrm>
            <a:off x="5333040" y="2311920"/>
            <a:ext cx="1298520" cy="865080"/>
          </a:xfrm>
          <a:prstGeom prst="rect">
            <a:avLst/>
          </a:prstGeom>
          <a:ln>
            <a:noFill/>
          </a:ln>
        </p:spPr>
      </p:pic>
      <p:sp>
        <p:nvSpPr>
          <p:cNvPr id="338" name="CustomShape 6"/>
          <p:cNvSpPr/>
          <p:nvPr/>
        </p:nvSpPr>
        <p:spPr>
          <a:xfrm>
            <a:off x="3676320" y="3043440"/>
            <a:ext cx="1377360" cy="352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HTTP Request</a:t>
            </a: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339" name="CustomShape 7"/>
          <p:cNvSpPr/>
          <p:nvPr/>
        </p:nvSpPr>
        <p:spPr>
          <a:xfrm>
            <a:off x="7185960" y="2888640"/>
            <a:ext cx="1206360" cy="439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360">
            <a:solidFill>
              <a:srgbClr val="07376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Arial"/>
              </a:rPr>
              <a:t>Web app</a:t>
            </a:r>
            <a:endParaRPr b="0" lang="en-US" sz="1500" spc="-1" strike="noStrike">
              <a:latin typeface="Noto Sans CJK JP Regular"/>
            </a:endParaRPr>
          </a:p>
        </p:txBody>
      </p:sp>
      <p:sp>
        <p:nvSpPr>
          <p:cNvPr id="340" name="CustomShape 8"/>
          <p:cNvSpPr/>
          <p:nvPr/>
        </p:nvSpPr>
        <p:spPr>
          <a:xfrm>
            <a:off x="7185960" y="3389400"/>
            <a:ext cx="1206360" cy="439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360">
            <a:solidFill>
              <a:srgbClr val="07376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Arial"/>
              </a:rPr>
              <a:t>Web app</a:t>
            </a:r>
            <a:endParaRPr b="0" lang="en-US" sz="1500" spc="-1" strike="noStrike">
              <a:latin typeface="Noto Sans CJK JP Regular"/>
            </a:endParaRPr>
          </a:p>
        </p:txBody>
      </p:sp>
      <p:sp>
        <p:nvSpPr>
          <p:cNvPr id="341" name="CustomShape 9"/>
          <p:cNvSpPr/>
          <p:nvPr/>
        </p:nvSpPr>
        <p:spPr>
          <a:xfrm>
            <a:off x="7189200" y="3901320"/>
            <a:ext cx="1206360" cy="439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360">
            <a:solidFill>
              <a:srgbClr val="07376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Arial"/>
              </a:rPr>
              <a:t>Web app</a:t>
            </a:r>
            <a:endParaRPr b="0" lang="en-US" sz="1500" spc="-1" strike="noStrike">
              <a:latin typeface="Noto Sans CJK JP Regular"/>
            </a:endParaRPr>
          </a:p>
        </p:txBody>
      </p:sp>
      <p:sp>
        <p:nvSpPr>
          <p:cNvPr id="342" name="CustomShape 10"/>
          <p:cNvSpPr/>
          <p:nvPr/>
        </p:nvSpPr>
        <p:spPr>
          <a:xfrm>
            <a:off x="7107120" y="2655360"/>
            <a:ext cx="1377360" cy="1874520"/>
          </a:xfrm>
          <a:prstGeom prst="roundRect">
            <a:avLst>
              <a:gd name="adj" fmla="val 9077"/>
            </a:avLst>
          </a:prstGeom>
          <a:noFill/>
          <a:ln w="9360">
            <a:solidFill>
              <a:schemeClr val="dk2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3" name="Google Shape;422;p36" descr=""/>
          <p:cNvPicPr/>
          <p:nvPr/>
        </p:nvPicPr>
        <p:blipFill>
          <a:blip r:embed="rId4"/>
          <a:stretch/>
        </p:blipFill>
        <p:spPr>
          <a:xfrm>
            <a:off x="7287840" y="1974960"/>
            <a:ext cx="1104480" cy="1104480"/>
          </a:xfrm>
          <a:prstGeom prst="rect">
            <a:avLst/>
          </a:prstGeom>
          <a:ln>
            <a:noFill/>
          </a:ln>
        </p:spPr>
      </p:pic>
      <p:sp>
        <p:nvSpPr>
          <p:cNvPr id="344" name="CustomShape 11"/>
          <p:cNvSpPr/>
          <p:nvPr/>
        </p:nvSpPr>
        <p:spPr>
          <a:xfrm rot="10800000">
            <a:off x="7129440" y="3513960"/>
            <a:ext cx="62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666666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12"/>
          <p:cNvSpPr/>
          <p:nvPr/>
        </p:nvSpPr>
        <p:spPr>
          <a:xfrm>
            <a:off x="5191560" y="4221720"/>
            <a:ext cx="1581480" cy="5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37160" rIns="122040" tIns="137160" bIns="122040"/>
          <a:p>
            <a:pPr algn="ctr">
              <a:lnSpc>
                <a:spcPct val="100000"/>
              </a:lnSpc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Web Server</a:t>
            </a:r>
            <a:endParaRPr b="0" lang="en-US" sz="1900" spc="-1" strike="noStrike">
              <a:latin typeface="Noto Sans CJK JP Regular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93960" y="72720"/>
            <a:ext cx="113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 </a:t>
            </a: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홈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686520" y="101880"/>
            <a:ext cx="515160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시스템 아키텍처</a:t>
            </a:r>
            <a:endParaRPr b="0" lang="en-US" sz="20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348" name="Line 3"/>
          <p:cNvSpPr/>
          <p:nvPr/>
        </p:nvSpPr>
        <p:spPr>
          <a:xfrm>
            <a:off x="686520" y="159480"/>
            <a:ext cx="0" cy="546120"/>
          </a:xfrm>
          <a:prstGeom prst="line">
            <a:avLst/>
          </a:prstGeom>
          <a:ln w="28440">
            <a:solidFill>
              <a:srgbClr val="2c19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9" name="Google Shape;437;p37" descr=""/>
          <p:cNvPicPr/>
          <p:nvPr/>
        </p:nvPicPr>
        <p:blipFill>
          <a:blip r:embed="rId1"/>
          <a:stretch/>
        </p:blipFill>
        <p:spPr>
          <a:xfrm>
            <a:off x="829440" y="1860840"/>
            <a:ext cx="1472400" cy="1472400"/>
          </a:xfrm>
          <a:prstGeom prst="rect">
            <a:avLst/>
          </a:prstGeom>
          <a:ln>
            <a:noFill/>
          </a:ln>
        </p:spPr>
      </p:pic>
      <p:sp>
        <p:nvSpPr>
          <p:cNvPr id="350" name="CustomShape 4"/>
          <p:cNvSpPr/>
          <p:nvPr/>
        </p:nvSpPr>
        <p:spPr>
          <a:xfrm>
            <a:off x="2404080" y="2451240"/>
            <a:ext cx="1744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5"/>
          <p:cNvSpPr/>
          <p:nvPr/>
        </p:nvSpPr>
        <p:spPr>
          <a:xfrm>
            <a:off x="1168920" y="2257920"/>
            <a:ext cx="904320" cy="51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/>
          <a:p>
            <a:pPr>
              <a:lnSpc>
                <a:spcPct val="100000"/>
              </a:lnSpc>
            </a:pPr>
            <a:r>
              <a:rPr b="0" lang="en-US" sz="1900" spc="-1" strike="noStrike">
                <a:solidFill>
                  <a:srgbClr val="ffffff"/>
                </a:solidFill>
                <a:latin typeface="Arial"/>
                <a:ea typeface="Arial"/>
              </a:rPr>
              <a:t>client</a:t>
            </a:r>
            <a:endParaRPr b="0" lang="en-US" sz="1900" spc="-1" strike="noStrike">
              <a:latin typeface="Noto Sans CJK JP Regular"/>
            </a:endParaRPr>
          </a:p>
        </p:txBody>
      </p:sp>
      <p:pic>
        <p:nvPicPr>
          <p:cNvPr id="352" name="Google Shape;440;p37" descr=""/>
          <p:cNvPicPr/>
          <p:nvPr/>
        </p:nvPicPr>
        <p:blipFill>
          <a:blip r:embed="rId2"/>
          <a:stretch/>
        </p:blipFill>
        <p:spPr>
          <a:xfrm>
            <a:off x="6044760" y="4437000"/>
            <a:ext cx="1298520" cy="1298520"/>
          </a:xfrm>
          <a:prstGeom prst="rect">
            <a:avLst/>
          </a:prstGeom>
          <a:ln>
            <a:noFill/>
          </a:ln>
        </p:spPr>
      </p:pic>
      <p:sp>
        <p:nvSpPr>
          <p:cNvPr id="353" name="CustomShape 6"/>
          <p:cNvSpPr/>
          <p:nvPr/>
        </p:nvSpPr>
        <p:spPr>
          <a:xfrm>
            <a:off x="5240160" y="3889800"/>
            <a:ext cx="1472400" cy="43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/>
          <a:p>
            <a:pPr>
              <a:lnSpc>
                <a:spcPct val="100000"/>
              </a:lnSpc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Database</a:t>
            </a:r>
            <a:endParaRPr b="0" lang="en-US" sz="1900" spc="-1" strike="noStrike">
              <a:latin typeface="Noto Sans CJK JP Regular"/>
            </a:endParaRPr>
          </a:p>
        </p:txBody>
      </p:sp>
      <p:pic>
        <p:nvPicPr>
          <p:cNvPr id="354" name="Google Shape;442;p37" descr=""/>
          <p:cNvPicPr/>
          <p:nvPr/>
        </p:nvPicPr>
        <p:blipFill>
          <a:blip r:embed="rId3"/>
          <a:stretch/>
        </p:blipFill>
        <p:spPr>
          <a:xfrm>
            <a:off x="4325400" y="1860840"/>
            <a:ext cx="1028160" cy="1370880"/>
          </a:xfrm>
          <a:prstGeom prst="rect">
            <a:avLst/>
          </a:prstGeom>
          <a:ln>
            <a:noFill/>
          </a:ln>
        </p:spPr>
      </p:pic>
      <p:pic>
        <p:nvPicPr>
          <p:cNvPr id="355" name="Google Shape;443;p37" descr=""/>
          <p:cNvPicPr/>
          <p:nvPr/>
        </p:nvPicPr>
        <p:blipFill>
          <a:blip r:embed="rId4"/>
          <a:stretch/>
        </p:blipFill>
        <p:spPr>
          <a:xfrm>
            <a:off x="4237560" y="1249200"/>
            <a:ext cx="1298520" cy="865080"/>
          </a:xfrm>
          <a:prstGeom prst="rect">
            <a:avLst/>
          </a:prstGeom>
          <a:ln>
            <a:noFill/>
          </a:ln>
        </p:spPr>
      </p:pic>
      <p:pic>
        <p:nvPicPr>
          <p:cNvPr id="356" name="Google Shape;445;p37" descr=""/>
          <p:cNvPicPr/>
          <p:nvPr/>
        </p:nvPicPr>
        <p:blipFill>
          <a:blip r:embed="rId5"/>
          <a:stretch/>
        </p:blipFill>
        <p:spPr>
          <a:xfrm>
            <a:off x="9116280" y="3429000"/>
            <a:ext cx="2100600" cy="871560"/>
          </a:xfrm>
          <a:prstGeom prst="rect">
            <a:avLst/>
          </a:prstGeom>
          <a:ln>
            <a:noFill/>
          </a:ln>
        </p:spPr>
      </p:pic>
      <p:sp>
        <p:nvSpPr>
          <p:cNvPr id="357" name="CustomShape 7"/>
          <p:cNvSpPr/>
          <p:nvPr/>
        </p:nvSpPr>
        <p:spPr>
          <a:xfrm>
            <a:off x="2581200" y="1980720"/>
            <a:ext cx="1377360" cy="352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HTTP Request</a:t>
            </a: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358" name="CustomShape 8"/>
          <p:cNvSpPr/>
          <p:nvPr/>
        </p:nvSpPr>
        <p:spPr>
          <a:xfrm>
            <a:off x="6090840" y="1825920"/>
            <a:ext cx="1206360" cy="439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360">
            <a:solidFill>
              <a:srgbClr val="07376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Arial"/>
              </a:rPr>
              <a:t>Web app</a:t>
            </a:r>
            <a:endParaRPr b="0" lang="en-US" sz="1500" spc="-1" strike="noStrike">
              <a:latin typeface="Noto Sans CJK JP Regular"/>
            </a:endParaRPr>
          </a:p>
        </p:txBody>
      </p:sp>
      <p:sp>
        <p:nvSpPr>
          <p:cNvPr id="359" name="CustomShape 9"/>
          <p:cNvSpPr/>
          <p:nvPr/>
        </p:nvSpPr>
        <p:spPr>
          <a:xfrm>
            <a:off x="6090840" y="2326680"/>
            <a:ext cx="1206360" cy="439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360">
            <a:solidFill>
              <a:srgbClr val="07376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Arial"/>
              </a:rPr>
              <a:t>Web app</a:t>
            </a:r>
            <a:endParaRPr b="0" lang="en-US" sz="1500" spc="-1" strike="noStrike">
              <a:latin typeface="Noto Sans CJK JP Regular"/>
            </a:endParaRPr>
          </a:p>
        </p:txBody>
      </p:sp>
      <p:sp>
        <p:nvSpPr>
          <p:cNvPr id="360" name="CustomShape 10"/>
          <p:cNvSpPr/>
          <p:nvPr/>
        </p:nvSpPr>
        <p:spPr>
          <a:xfrm>
            <a:off x="6094080" y="2838600"/>
            <a:ext cx="1206360" cy="439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360">
            <a:solidFill>
              <a:srgbClr val="07376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Arial"/>
              </a:rPr>
              <a:t>Web app</a:t>
            </a:r>
            <a:endParaRPr b="0" lang="en-US" sz="1500" spc="-1" strike="noStrike">
              <a:latin typeface="Noto Sans CJK JP Regular"/>
            </a:endParaRPr>
          </a:p>
        </p:txBody>
      </p:sp>
      <p:sp>
        <p:nvSpPr>
          <p:cNvPr id="361" name="CustomShape 11"/>
          <p:cNvSpPr/>
          <p:nvPr/>
        </p:nvSpPr>
        <p:spPr>
          <a:xfrm>
            <a:off x="6012000" y="1592640"/>
            <a:ext cx="1377360" cy="1874520"/>
          </a:xfrm>
          <a:prstGeom prst="roundRect">
            <a:avLst>
              <a:gd name="adj" fmla="val 9077"/>
            </a:avLst>
          </a:prstGeom>
          <a:noFill/>
          <a:ln w="9360">
            <a:solidFill>
              <a:schemeClr val="dk2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2" name="Google Shape;452;p37" descr=""/>
          <p:cNvPicPr/>
          <p:nvPr/>
        </p:nvPicPr>
        <p:blipFill>
          <a:blip r:embed="rId6"/>
          <a:stretch/>
        </p:blipFill>
        <p:spPr>
          <a:xfrm>
            <a:off x="6192720" y="912240"/>
            <a:ext cx="1104480" cy="1104480"/>
          </a:xfrm>
          <a:prstGeom prst="rect">
            <a:avLst/>
          </a:prstGeom>
          <a:ln>
            <a:noFill/>
          </a:ln>
        </p:spPr>
      </p:pic>
      <p:sp>
        <p:nvSpPr>
          <p:cNvPr id="363" name="CustomShape 12"/>
          <p:cNvSpPr/>
          <p:nvPr/>
        </p:nvSpPr>
        <p:spPr>
          <a:xfrm>
            <a:off x="7638840" y="2155320"/>
            <a:ext cx="1377360" cy="352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REST API</a:t>
            </a: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364" name="CustomShape 13"/>
          <p:cNvSpPr/>
          <p:nvPr/>
        </p:nvSpPr>
        <p:spPr>
          <a:xfrm rot="10800000">
            <a:off x="9070920" y="2603520"/>
            <a:ext cx="1638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666666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14"/>
          <p:cNvSpPr/>
          <p:nvPr/>
        </p:nvSpPr>
        <p:spPr>
          <a:xfrm rot="10800000">
            <a:off x="8988480" y="3613680"/>
            <a:ext cx="1547640" cy="67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34343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15"/>
          <p:cNvSpPr/>
          <p:nvPr/>
        </p:nvSpPr>
        <p:spPr>
          <a:xfrm>
            <a:off x="6723000" y="3575520"/>
            <a:ext cx="16920" cy="87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666666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16"/>
          <p:cNvSpPr/>
          <p:nvPr/>
        </p:nvSpPr>
        <p:spPr>
          <a:xfrm rot="10800000">
            <a:off x="6034320" y="2451240"/>
            <a:ext cx="62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666666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17"/>
          <p:cNvSpPr/>
          <p:nvPr/>
        </p:nvSpPr>
        <p:spPr>
          <a:xfrm>
            <a:off x="4096080" y="3159000"/>
            <a:ext cx="1581480" cy="5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37160" rIns="122040" tIns="137160" bIns="122040"/>
          <a:p>
            <a:pPr algn="ctr">
              <a:lnSpc>
                <a:spcPct val="100000"/>
              </a:lnSpc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Web Server</a:t>
            </a:r>
            <a:endParaRPr b="0" lang="en-US" sz="1900" spc="-1" strike="noStrike">
              <a:latin typeface="Noto Sans CJK JP Regular"/>
            </a:endParaRPr>
          </a:p>
        </p:txBody>
      </p:sp>
      <p:pic>
        <p:nvPicPr>
          <p:cNvPr id="369" name="Google Shape;468;p37" descr=""/>
          <p:cNvPicPr/>
          <p:nvPr/>
        </p:nvPicPr>
        <p:blipFill>
          <a:blip r:embed="rId7"/>
          <a:stretch/>
        </p:blipFill>
        <p:spPr>
          <a:xfrm>
            <a:off x="5921280" y="5093280"/>
            <a:ext cx="1656360" cy="852480"/>
          </a:xfrm>
          <a:prstGeom prst="rect">
            <a:avLst/>
          </a:prstGeom>
          <a:ln>
            <a:noFill/>
          </a:ln>
        </p:spPr>
      </p:pic>
      <p:pic>
        <p:nvPicPr>
          <p:cNvPr id="370" name="Picture 2" descr=""/>
          <p:cNvPicPr/>
          <p:nvPr/>
        </p:nvPicPr>
        <p:blipFill>
          <a:blip r:embed="rId8"/>
          <a:stretch/>
        </p:blipFill>
        <p:spPr>
          <a:xfrm>
            <a:off x="9237600" y="592560"/>
            <a:ext cx="645840" cy="645840"/>
          </a:xfrm>
          <a:prstGeom prst="rect">
            <a:avLst/>
          </a:prstGeom>
          <a:ln>
            <a:noFill/>
          </a:ln>
        </p:spPr>
      </p:pic>
      <p:sp>
        <p:nvSpPr>
          <p:cNvPr id="371" name="CustomShape 18"/>
          <p:cNvSpPr/>
          <p:nvPr/>
        </p:nvSpPr>
        <p:spPr>
          <a:xfrm flipH="1" flipV="1">
            <a:off x="7386840" y="3591360"/>
            <a:ext cx="1651320" cy="109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34343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72" name="Picture 6" descr=""/>
          <p:cNvPicPr/>
          <p:nvPr/>
        </p:nvPicPr>
        <p:blipFill>
          <a:blip r:embed="rId9"/>
          <a:stretch/>
        </p:blipFill>
        <p:spPr>
          <a:xfrm>
            <a:off x="9237600" y="4618440"/>
            <a:ext cx="645840" cy="645840"/>
          </a:xfrm>
          <a:prstGeom prst="rect">
            <a:avLst/>
          </a:prstGeom>
          <a:ln>
            <a:noFill/>
          </a:ln>
        </p:spPr>
      </p:pic>
      <p:sp>
        <p:nvSpPr>
          <p:cNvPr id="373" name="CustomShape 19"/>
          <p:cNvSpPr/>
          <p:nvPr/>
        </p:nvSpPr>
        <p:spPr>
          <a:xfrm>
            <a:off x="10035000" y="4466520"/>
            <a:ext cx="12708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FaceBook 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APl</a:t>
            </a:r>
            <a:endParaRPr b="0" lang="en-US" sz="1800" spc="-1" strike="noStrike">
              <a:latin typeface="Noto Sans CJK JP Regular"/>
            </a:endParaRPr>
          </a:p>
        </p:txBody>
      </p:sp>
      <p:pic>
        <p:nvPicPr>
          <p:cNvPr id="374" name="Picture 8" descr=""/>
          <p:cNvPicPr/>
          <p:nvPr/>
        </p:nvPicPr>
        <p:blipFill>
          <a:blip r:embed="rId10"/>
          <a:stretch/>
        </p:blipFill>
        <p:spPr>
          <a:xfrm>
            <a:off x="9237600" y="2278080"/>
            <a:ext cx="677520" cy="677520"/>
          </a:xfrm>
          <a:prstGeom prst="rect">
            <a:avLst/>
          </a:prstGeom>
          <a:ln>
            <a:noFill/>
          </a:ln>
        </p:spPr>
      </p:pic>
      <p:pic>
        <p:nvPicPr>
          <p:cNvPr id="375" name="Picture 10" descr=""/>
          <p:cNvPicPr/>
          <p:nvPr/>
        </p:nvPicPr>
        <p:blipFill>
          <a:blip r:embed="rId11"/>
          <a:stretch/>
        </p:blipFill>
        <p:spPr>
          <a:xfrm>
            <a:off x="9182880" y="56055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376" name="CustomShape 20"/>
          <p:cNvSpPr/>
          <p:nvPr/>
        </p:nvSpPr>
        <p:spPr>
          <a:xfrm>
            <a:off x="10095120" y="607320"/>
            <a:ext cx="60955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Kakao Map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APl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377" name="CustomShape 21"/>
          <p:cNvSpPr/>
          <p:nvPr/>
        </p:nvSpPr>
        <p:spPr>
          <a:xfrm flipH="1">
            <a:off x="7431120" y="1043640"/>
            <a:ext cx="1556280" cy="66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666666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22"/>
          <p:cNvSpPr/>
          <p:nvPr/>
        </p:nvSpPr>
        <p:spPr>
          <a:xfrm flipH="1" flipV="1">
            <a:off x="6981840" y="3678480"/>
            <a:ext cx="2100600" cy="20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34343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23"/>
          <p:cNvSpPr/>
          <p:nvPr/>
        </p:nvSpPr>
        <p:spPr>
          <a:xfrm>
            <a:off x="10032840" y="5491080"/>
            <a:ext cx="9871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Google 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APl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380" name="CustomShape 24"/>
          <p:cNvSpPr/>
          <p:nvPr/>
        </p:nvSpPr>
        <p:spPr>
          <a:xfrm>
            <a:off x="10095120" y="2253600"/>
            <a:ext cx="60955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Naver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APl</a:t>
            </a:r>
            <a:endParaRPr b="0" lang="en-US" sz="1800" spc="-1" strike="noStrike">
              <a:latin typeface="Noto Sans CJK JP Regular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93960" y="72720"/>
            <a:ext cx="113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 </a:t>
            </a: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홈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686520" y="101880"/>
            <a:ext cx="515160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시스템 아키텍처</a:t>
            </a:r>
            <a:endParaRPr b="0" lang="en-US" sz="20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383" name="Line 3"/>
          <p:cNvSpPr/>
          <p:nvPr/>
        </p:nvSpPr>
        <p:spPr>
          <a:xfrm>
            <a:off x="686520" y="159480"/>
            <a:ext cx="0" cy="546120"/>
          </a:xfrm>
          <a:prstGeom prst="line">
            <a:avLst/>
          </a:prstGeom>
          <a:ln w="28440">
            <a:solidFill>
              <a:srgbClr val="2c19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4" name="Google Shape;437;p37" descr=""/>
          <p:cNvPicPr/>
          <p:nvPr/>
        </p:nvPicPr>
        <p:blipFill>
          <a:blip r:embed="rId1"/>
          <a:stretch/>
        </p:blipFill>
        <p:spPr>
          <a:xfrm>
            <a:off x="829440" y="1860840"/>
            <a:ext cx="1472400" cy="1472400"/>
          </a:xfrm>
          <a:prstGeom prst="rect">
            <a:avLst/>
          </a:prstGeom>
          <a:ln>
            <a:noFill/>
          </a:ln>
        </p:spPr>
      </p:pic>
      <p:sp>
        <p:nvSpPr>
          <p:cNvPr id="385" name="CustomShape 4"/>
          <p:cNvSpPr/>
          <p:nvPr/>
        </p:nvSpPr>
        <p:spPr>
          <a:xfrm>
            <a:off x="2404080" y="2451240"/>
            <a:ext cx="1744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5"/>
          <p:cNvSpPr/>
          <p:nvPr/>
        </p:nvSpPr>
        <p:spPr>
          <a:xfrm>
            <a:off x="1168920" y="2257920"/>
            <a:ext cx="904320" cy="51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/>
          <a:p>
            <a:pPr>
              <a:lnSpc>
                <a:spcPct val="100000"/>
              </a:lnSpc>
            </a:pPr>
            <a:r>
              <a:rPr b="0" lang="en-US" sz="1900" spc="-1" strike="noStrike">
                <a:solidFill>
                  <a:srgbClr val="ffffff"/>
                </a:solidFill>
                <a:latin typeface="Arial"/>
                <a:ea typeface="Arial"/>
              </a:rPr>
              <a:t>client</a:t>
            </a:r>
            <a:endParaRPr b="0" lang="en-US" sz="1900" spc="-1" strike="noStrike">
              <a:latin typeface="Noto Sans CJK JP Regular"/>
            </a:endParaRPr>
          </a:p>
        </p:txBody>
      </p:sp>
      <p:pic>
        <p:nvPicPr>
          <p:cNvPr id="387" name="Google Shape;440;p37" descr=""/>
          <p:cNvPicPr/>
          <p:nvPr/>
        </p:nvPicPr>
        <p:blipFill>
          <a:blip r:embed="rId2"/>
          <a:stretch/>
        </p:blipFill>
        <p:spPr>
          <a:xfrm>
            <a:off x="6044760" y="4437000"/>
            <a:ext cx="1298520" cy="1298520"/>
          </a:xfrm>
          <a:prstGeom prst="rect">
            <a:avLst/>
          </a:prstGeom>
          <a:ln>
            <a:noFill/>
          </a:ln>
        </p:spPr>
      </p:pic>
      <p:sp>
        <p:nvSpPr>
          <p:cNvPr id="388" name="CustomShape 6"/>
          <p:cNvSpPr/>
          <p:nvPr/>
        </p:nvSpPr>
        <p:spPr>
          <a:xfrm>
            <a:off x="5240160" y="3889800"/>
            <a:ext cx="1472400" cy="43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/>
          <a:p>
            <a:pPr>
              <a:lnSpc>
                <a:spcPct val="100000"/>
              </a:lnSpc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Database</a:t>
            </a:r>
            <a:endParaRPr b="0" lang="en-US" sz="1900" spc="-1" strike="noStrike">
              <a:latin typeface="Noto Sans CJK JP Regular"/>
            </a:endParaRPr>
          </a:p>
        </p:txBody>
      </p:sp>
      <p:pic>
        <p:nvPicPr>
          <p:cNvPr id="389" name="Google Shape;442;p37" descr=""/>
          <p:cNvPicPr/>
          <p:nvPr/>
        </p:nvPicPr>
        <p:blipFill>
          <a:blip r:embed="rId3"/>
          <a:stretch/>
        </p:blipFill>
        <p:spPr>
          <a:xfrm>
            <a:off x="4325400" y="1860840"/>
            <a:ext cx="1028160" cy="1370880"/>
          </a:xfrm>
          <a:prstGeom prst="rect">
            <a:avLst/>
          </a:prstGeom>
          <a:ln>
            <a:noFill/>
          </a:ln>
        </p:spPr>
      </p:pic>
      <p:pic>
        <p:nvPicPr>
          <p:cNvPr id="390" name="Google Shape;443;p37" descr=""/>
          <p:cNvPicPr/>
          <p:nvPr/>
        </p:nvPicPr>
        <p:blipFill>
          <a:blip r:embed="rId4"/>
          <a:stretch/>
        </p:blipFill>
        <p:spPr>
          <a:xfrm>
            <a:off x="4237560" y="1249200"/>
            <a:ext cx="1298520" cy="865080"/>
          </a:xfrm>
          <a:prstGeom prst="rect">
            <a:avLst/>
          </a:prstGeom>
          <a:ln>
            <a:noFill/>
          </a:ln>
        </p:spPr>
      </p:pic>
      <p:pic>
        <p:nvPicPr>
          <p:cNvPr id="391" name="Google Shape;445;p37" descr=""/>
          <p:cNvPicPr/>
          <p:nvPr/>
        </p:nvPicPr>
        <p:blipFill>
          <a:blip r:embed="rId5"/>
          <a:stretch/>
        </p:blipFill>
        <p:spPr>
          <a:xfrm>
            <a:off x="9116280" y="3429000"/>
            <a:ext cx="2100600" cy="871560"/>
          </a:xfrm>
          <a:prstGeom prst="rect">
            <a:avLst/>
          </a:prstGeom>
          <a:ln>
            <a:noFill/>
          </a:ln>
        </p:spPr>
      </p:pic>
      <p:sp>
        <p:nvSpPr>
          <p:cNvPr id="392" name="CustomShape 7"/>
          <p:cNvSpPr/>
          <p:nvPr/>
        </p:nvSpPr>
        <p:spPr>
          <a:xfrm>
            <a:off x="2581200" y="1980720"/>
            <a:ext cx="1377360" cy="352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HTTP Request</a:t>
            </a: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393" name="CustomShape 8"/>
          <p:cNvSpPr/>
          <p:nvPr/>
        </p:nvSpPr>
        <p:spPr>
          <a:xfrm>
            <a:off x="6090840" y="1825920"/>
            <a:ext cx="1206360" cy="439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360">
            <a:solidFill>
              <a:srgbClr val="07376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Arial"/>
              </a:rPr>
              <a:t>Web app</a:t>
            </a:r>
            <a:endParaRPr b="0" lang="en-US" sz="1500" spc="-1" strike="noStrike">
              <a:latin typeface="Noto Sans CJK JP Regular"/>
            </a:endParaRPr>
          </a:p>
        </p:txBody>
      </p:sp>
      <p:sp>
        <p:nvSpPr>
          <p:cNvPr id="394" name="CustomShape 9"/>
          <p:cNvSpPr/>
          <p:nvPr/>
        </p:nvSpPr>
        <p:spPr>
          <a:xfrm>
            <a:off x="6090840" y="2326680"/>
            <a:ext cx="1206360" cy="439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360">
            <a:solidFill>
              <a:srgbClr val="07376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Arial"/>
              </a:rPr>
              <a:t>Web app</a:t>
            </a:r>
            <a:endParaRPr b="0" lang="en-US" sz="1500" spc="-1" strike="noStrike">
              <a:latin typeface="Noto Sans CJK JP Regular"/>
            </a:endParaRPr>
          </a:p>
        </p:txBody>
      </p:sp>
      <p:sp>
        <p:nvSpPr>
          <p:cNvPr id="395" name="CustomShape 10"/>
          <p:cNvSpPr/>
          <p:nvPr/>
        </p:nvSpPr>
        <p:spPr>
          <a:xfrm>
            <a:off x="6094080" y="2838600"/>
            <a:ext cx="1206360" cy="439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360">
            <a:solidFill>
              <a:srgbClr val="07376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Arial"/>
              </a:rPr>
              <a:t>Web app</a:t>
            </a:r>
            <a:endParaRPr b="0" lang="en-US" sz="1500" spc="-1" strike="noStrike">
              <a:latin typeface="Noto Sans CJK JP Regular"/>
            </a:endParaRPr>
          </a:p>
        </p:txBody>
      </p:sp>
      <p:sp>
        <p:nvSpPr>
          <p:cNvPr id="396" name="CustomShape 11"/>
          <p:cNvSpPr/>
          <p:nvPr/>
        </p:nvSpPr>
        <p:spPr>
          <a:xfrm>
            <a:off x="6012000" y="1592640"/>
            <a:ext cx="1377360" cy="1874520"/>
          </a:xfrm>
          <a:prstGeom prst="roundRect">
            <a:avLst>
              <a:gd name="adj" fmla="val 9077"/>
            </a:avLst>
          </a:prstGeom>
          <a:noFill/>
          <a:ln w="9360">
            <a:solidFill>
              <a:schemeClr val="dk2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97" name="Google Shape;452;p37" descr=""/>
          <p:cNvPicPr/>
          <p:nvPr/>
        </p:nvPicPr>
        <p:blipFill>
          <a:blip r:embed="rId6"/>
          <a:stretch/>
        </p:blipFill>
        <p:spPr>
          <a:xfrm>
            <a:off x="6192720" y="912240"/>
            <a:ext cx="1104480" cy="1104480"/>
          </a:xfrm>
          <a:prstGeom prst="rect">
            <a:avLst/>
          </a:prstGeom>
          <a:ln>
            <a:noFill/>
          </a:ln>
        </p:spPr>
      </p:pic>
      <p:sp>
        <p:nvSpPr>
          <p:cNvPr id="398" name="CustomShape 12"/>
          <p:cNvSpPr/>
          <p:nvPr/>
        </p:nvSpPr>
        <p:spPr>
          <a:xfrm>
            <a:off x="7638840" y="2155320"/>
            <a:ext cx="1377360" cy="352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REST API</a:t>
            </a: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399" name="CustomShape 13"/>
          <p:cNvSpPr/>
          <p:nvPr/>
        </p:nvSpPr>
        <p:spPr>
          <a:xfrm rot="10800000">
            <a:off x="9070920" y="2603520"/>
            <a:ext cx="1638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666666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14"/>
          <p:cNvSpPr/>
          <p:nvPr/>
        </p:nvSpPr>
        <p:spPr>
          <a:xfrm rot="10800000">
            <a:off x="8988480" y="3613680"/>
            <a:ext cx="1547640" cy="67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34343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15"/>
          <p:cNvSpPr/>
          <p:nvPr/>
        </p:nvSpPr>
        <p:spPr>
          <a:xfrm>
            <a:off x="6723000" y="3575520"/>
            <a:ext cx="16920" cy="87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666666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16"/>
          <p:cNvSpPr/>
          <p:nvPr/>
        </p:nvSpPr>
        <p:spPr>
          <a:xfrm rot="10800000">
            <a:off x="6034320" y="2451240"/>
            <a:ext cx="62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666666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17"/>
          <p:cNvSpPr/>
          <p:nvPr/>
        </p:nvSpPr>
        <p:spPr>
          <a:xfrm>
            <a:off x="4096080" y="3159000"/>
            <a:ext cx="1581480" cy="5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37160" rIns="122040" tIns="137160" bIns="122040"/>
          <a:p>
            <a:pPr algn="ctr">
              <a:lnSpc>
                <a:spcPct val="100000"/>
              </a:lnSpc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Web Server</a:t>
            </a:r>
            <a:endParaRPr b="0" lang="en-US" sz="1900" spc="-1" strike="noStrike">
              <a:latin typeface="Noto Sans CJK JP Regular"/>
            </a:endParaRPr>
          </a:p>
        </p:txBody>
      </p:sp>
      <p:pic>
        <p:nvPicPr>
          <p:cNvPr id="404" name="Google Shape;468;p37" descr=""/>
          <p:cNvPicPr/>
          <p:nvPr/>
        </p:nvPicPr>
        <p:blipFill>
          <a:blip r:embed="rId7"/>
          <a:stretch/>
        </p:blipFill>
        <p:spPr>
          <a:xfrm>
            <a:off x="5921280" y="5093280"/>
            <a:ext cx="1656360" cy="852480"/>
          </a:xfrm>
          <a:prstGeom prst="rect">
            <a:avLst/>
          </a:prstGeom>
          <a:ln>
            <a:noFill/>
          </a:ln>
        </p:spPr>
      </p:pic>
      <p:pic>
        <p:nvPicPr>
          <p:cNvPr id="405" name="Picture 2" descr=""/>
          <p:cNvPicPr/>
          <p:nvPr/>
        </p:nvPicPr>
        <p:blipFill>
          <a:blip r:embed="rId8"/>
          <a:stretch/>
        </p:blipFill>
        <p:spPr>
          <a:xfrm>
            <a:off x="9237600" y="592560"/>
            <a:ext cx="645840" cy="645840"/>
          </a:xfrm>
          <a:prstGeom prst="rect">
            <a:avLst/>
          </a:prstGeom>
          <a:ln>
            <a:noFill/>
          </a:ln>
        </p:spPr>
      </p:pic>
      <p:sp>
        <p:nvSpPr>
          <p:cNvPr id="406" name="CustomShape 18"/>
          <p:cNvSpPr/>
          <p:nvPr/>
        </p:nvSpPr>
        <p:spPr>
          <a:xfrm flipH="1" flipV="1">
            <a:off x="7386840" y="3591360"/>
            <a:ext cx="1651320" cy="109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34343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07" name="Picture 6" descr=""/>
          <p:cNvPicPr/>
          <p:nvPr/>
        </p:nvPicPr>
        <p:blipFill>
          <a:blip r:embed="rId9"/>
          <a:stretch/>
        </p:blipFill>
        <p:spPr>
          <a:xfrm>
            <a:off x="9237600" y="4618440"/>
            <a:ext cx="645840" cy="645840"/>
          </a:xfrm>
          <a:prstGeom prst="rect">
            <a:avLst/>
          </a:prstGeom>
          <a:ln>
            <a:noFill/>
          </a:ln>
        </p:spPr>
      </p:pic>
      <p:sp>
        <p:nvSpPr>
          <p:cNvPr id="408" name="CustomShape 19"/>
          <p:cNvSpPr/>
          <p:nvPr/>
        </p:nvSpPr>
        <p:spPr>
          <a:xfrm>
            <a:off x="10035000" y="4466520"/>
            <a:ext cx="12708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FaceBook 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APl</a:t>
            </a:r>
            <a:endParaRPr b="0" lang="en-US" sz="1800" spc="-1" strike="noStrike">
              <a:latin typeface="Noto Sans CJK JP Regular"/>
            </a:endParaRPr>
          </a:p>
        </p:txBody>
      </p:sp>
      <p:pic>
        <p:nvPicPr>
          <p:cNvPr id="409" name="Picture 8" descr=""/>
          <p:cNvPicPr/>
          <p:nvPr/>
        </p:nvPicPr>
        <p:blipFill>
          <a:blip r:embed="rId10"/>
          <a:stretch/>
        </p:blipFill>
        <p:spPr>
          <a:xfrm>
            <a:off x="9237600" y="2278080"/>
            <a:ext cx="677520" cy="677520"/>
          </a:xfrm>
          <a:prstGeom prst="rect">
            <a:avLst/>
          </a:prstGeom>
          <a:ln>
            <a:noFill/>
          </a:ln>
        </p:spPr>
      </p:pic>
      <p:pic>
        <p:nvPicPr>
          <p:cNvPr id="410" name="Picture 10" descr=""/>
          <p:cNvPicPr/>
          <p:nvPr/>
        </p:nvPicPr>
        <p:blipFill>
          <a:blip r:embed="rId11"/>
          <a:stretch/>
        </p:blipFill>
        <p:spPr>
          <a:xfrm>
            <a:off x="9182880" y="56055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411" name="CustomShape 20"/>
          <p:cNvSpPr/>
          <p:nvPr/>
        </p:nvSpPr>
        <p:spPr>
          <a:xfrm>
            <a:off x="10095120" y="607320"/>
            <a:ext cx="60955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Kakao Map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APl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412" name="CustomShape 21"/>
          <p:cNvSpPr/>
          <p:nvPr/>
        </p:nvSpPr>
        <p:spPr>
          <a:xfrm flipH="1">
            <a:off x="7431120" y="1043640"/>
            <a:ext cx="1556280" cy="66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666666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22"/>
          <p:cNvSpPr/>
          <p:nvPr/>
        </p:nvSpPr>
        <p:spPr>
          <a:xfrm flipH="1" flipV="1">
            <a:off x="6981840" y="3678480"/>
            <a:ext cx="2100600" cy="20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34343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23"/>
          <p:cNvSpPr/>
          <p:nvPr/>
        </p:nvSpPr>
        <p:spPr>
          <a:xfrm>
            <a:off x="10032840" y="5491080"/>
            <a:ext cx="9871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Google 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APl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415" name="CustomShape 24"/>
          <p:cNvSpPr/>
          <p:nvPr/>
        </p:nvSpPr>
        <p:spPr>
          <a:xfrm>
            <a:off x="10095120" y="2253600"/>
            <a:ext cx="60955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Naver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APl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416" name="CustomShape 25"/>
          <p:cNvSpPr/>
          <p:nvPr/>
        </p:nvSpPr>
        <p:spPr>
          <a:xfrm flipH="1">
            <a:off x="2441880" y="2881440"/>
            <a:ext cx="1794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/>
        </p:style>
      </p:sp>
      <p:sp>
        <p:nvSpPr>
          <p:cNvPr id="417" name="CustomShape 26"/>
          <p:cNvSpPr/>
          <p:nvPr/>
        </p:nvSpPr>
        <p:spPr>
          <a:xfrm flipH="1">
            <a:off x="5353200" y="2955960"/>
            <a:ext cx="675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/>
        </p:style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1245600" y="1518480"/>
            <a:ext cx="3026520" cy="4599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2"/>
          <p:cNvSpPr/>
          <p:nvPr/>
        </p:nvSpPr>
        <p:spPr>
          <a:xfrm>
            <a:off x="4582800" y="1518480"/>
            <a:ext cx="3026520" cy="4599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3"/>
          <p:cNvSpPr/>
          <p:nvPr/>
        </p:nvSpPr>
        <p:spPr>
          <a:xfrm>
            <a:off x="7919640" y="1518480"/>
            <a:ext cx="3026520" cy="4599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4"/>
          <p:cNvSpPr/>
          <p:nvPr/>
        </p:nvSpPr>
        <p:spPr>
          <a:xfrm>
            <a:off x="1974960" y="739080"/>
            <a:ext cx="1560960" cy="57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50000"/>
              </a:lnSpc>
            </a:pPr>
            <a:r>
              <a:rPr b="1" lang="en-US" sz="2400" spc="-1" strike="noStrike">
                <a:solidFill>
                  <a:srgbClr val="212121"/>
                </a:solidFill>
                <a:latin typeface="Arial"/>
                <a:ea typeface="Arial"/>
              </a:rPr>
              <a:t>FRONT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422" name="CustomShape 5"/>
          <p:cNvSpPr/>
          <p:nvPr/>
        </p:nvSpPr>
        <p:spPr>
          <a:xfrm>
            <a:off x="5312160" y="741600"/>
            <a:ext cx="1560960" cy="57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50000"/>
              </a:lnSpc>
            </a:pPr>
            <a:r>
              <a:rPr b="1" lang="en-US" sz="2400" spc="-1" strike="noStrike">
                <a:solidFill>
                  <a:srgbClr val="212121"/>
                </a:solidFill>
                <a:latin typeface="Arial"/>
                <a:ea typeface="Arial"/>
              </a:rPr>
              <a:t>BACK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423" name="CustomShape 6"/>
          <p:cNvSpPr/>
          <p:nvPr/>
        </p:nvSpPr>
        <p:spPr>
          <a:xfrm>
            <a:off x="8138160" y="739080"/>
            <a:ext cx="258948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212121"/>
                </a:solidFill>
                <a:latin typeface="Arial"/>
                <a:ea typeface="Arial"/>
              </a:rPr>
              <a:t>DB &amp; SERVER</a:t>
            </a:r>
            <a:endParaRPr b="0" lang="en-US" sz="2400" spc="-1" strike="noStrike">
              <a:latin typeface="Noto Sans CJK JP Regular"/>
            </a:endParaRPr>
          </a:p>
        </p:txBody>
      </p:sp>
      <p:pic>
        <p:nvPicPr>
          <p:cNvPr id="424" name="Google Shape;346;p33" descr=""/>
          <p:cNvPicPr/>
          <p:nvPr/>
        </p:nvPicPr>
        <p:blipFill>
          <a:blip r:embed="rId1"/>
          <a:stretch/>
        </p:blipFill>
        <p:spPr>
          <a:xfrm>
            <a:off x="1860840" y="4800960"/>
            <a:ext cx="1789200" cy="857880"/>
          </a:xfrm>
          <a:prstGeom prst="rect">
            <a:avLst/>
          </a:prstGeom>
          <a:ln>
            <a:noFill/>
          </a:ln>
        </p:spPr>
      </p:pic>
      <p:pic>
        <p:nvPicPr>
          <p:cNvPr id="425" name="Google Shape;347;p33" descr=""/>
          <p:cNvPicPr/>
          <p:nvPr/>
        </p:nvPicPr>
        <p:blipFill>
          <a:blip r:embed="rId2"/>
          <a:srcRect l="24155" t="34633" r="24166" b="35217"/>
          <a:stretch/>
        </p:blipFill>
        <p:spPr>
          <a:xfrm>
            <a:off x="1756080" y="3643560"/>
            <a:ext cx="2005560" cy="756360"/>
          </a:xfrm>
          <a:prstGeom prst="rect">
            <a:avLst/>
          </a:prstGeom>
          <a:ln>
            <a:noFill/>
          </a:ln>
        </p:spPr>
      </p:pic>
      <p:pic>
        <p:nvPicPr>
          <p:cNvPr id="426" name="Google Shape;348;p33" descr=""/>
          <p:cNvPicPr/>
          <p:nvPr/>
        </p:nvPicPr>
        <p:blipFill>
          <a:blip r:embed="rId3"/>
          <a:stretch/>
        </p:blipFill>
        <p:spPr>
          <a:xfrm>
            <a:off x="8162280" y="3233520"/>
            <a:ext cx="2541600" cy="951120"/>
          </a:xfrm>
          <a:prstGeom prst="rect">
            <a:avLst/>
          </a:prstGeom>
          <a:ln>
            <a:noFill/>
          </a:ln>
        </p:spPr>
      </p:pic>
      <p:pic>
        <p:nvPicPr>
          <p:cNvPr id="427" name="Google Shape;350;p33" descr=""/>
          <p:cNvPicPr/>
          <p:nvPr/>
        </p:nvPicPr>
        <p:blipFill>
          <a:blip r:embed="rId4"/>
          <a:stretch/>
        </p:blipFill>
        <p:spPr>
          <a:xfrm>
            <a:off x="8621640" y="4669920"/>
            <a:ext cx="1622520" cy="1189800"/>
          </a:xfrm>
          <a:prstGeom prst="rect">
            <a:avLst/>
          </a:prstGeom>
          <a:ln>
            <a:noFill/>
          </a:ln>
        </p:spPr>
      </p:pic>
      <p:pic>
        <p:nvPicPr>
          <p:cNvPr id="428" name="Google Shape;351;p33" descr=""/>
          <p:cNvPicPr/>
          <p:nvPr/>
        </p:nvPicPr>
        <p:blipFill>
          <a:blip r:embed="rId5"/>
          <a:stretch/>
        </p:blipFill>
        <p:spPr>
          <a:xfrm>
            <a:off x="5312160" y="1902240"/>
            <a:ext cx="1789200" cy="1099080"/>
          </a:xfrm>
          <a:prstGeom prst="rect">
            <a:avLst/>
          </a:prstGeom>
          <a:ln>
            <a:noFill/>
          </a:ln>
        </p:spPr>
      </p:pic>
      <p:pic>
        <p:nvPicPr>
          <p:cNvPr id="429" name="Google Shape;352;p33" descr=""/>
          <p:cNvPicPr/>
          <p:nvPr/>
        </p:nvPicPr>
        <p:blipFill>
          <a:blip r:embed="rId6"/>
          <a:stretch/>
        </p:blipFill>
        <p:spPr>
          <a:xfrm>
            <a:off x="4900680" y="3587760"/>
            <a:ext cx="2390400" cy="776520"/>
          </a:xfrm>
          <a:prstGeom prst="rect">
            <a:avLst/>
          </a:prstGeom>
          <a:ln>
            <a:noFill/>
          </a:ln>
        </p:spPr>
      </p:pic>
      <p:pic>
        <p:nvPicPr>
          <p:cNvPr id="430" name="Google Shape;353;p33" descr=""/>
          <p:cNvPicPr/>
          <p:nvPr/>
        </p:nvPicPr>
        <p:blipFill>
          <a:blip r:embed="rId7"/>
          <a:srcRect l="0" t="17702" r="0" b="19410"/>
          <a:stretch/>
        </p:blipFill>
        <p:spPr>
          <a:xfrm>
            <a:off x="5221800" y="4820400"/>
            <a:ext cx="1748160" cy="1099080"/>
          </a:xfrm>
          <a:prstGeom prst="rect">
            <a:avLst/>
          </a:prstGeom>
          <a:ln>
            <a:noFill/>
          </a:ln>
        </p:spPr>
      </p:pic>
      <p:pic>
        <p:nvPicPr>
          <p:cNvPr id="431" name="Google Shape;358;p33" descr=""/>
          <p:cNvPicPr/>
          <p:nvPr/>
        </p:nvPicPr>
        <p:blipFill>
          <a:blip r:embed="rId8"/>
          <a:stretch/>
        </p:blipFill>
        <p:spPr>
          <a:xfrm>
            <a:off x="1881360" y="1574280"/>
            <a:ext cx="1748160" cy="1748160"/>
          </a:xfrm>
          <a:prstGeom prst="rect">
            <a:avLst/>
          </a:prstGeom>
          <a:ln>
            <a:noFill/>
          </a:ln>
        </p:spPr>
      </p:pic>
      <p:pic>
        <p:nvPicPr>
          <p:cNvPr id="432" name="Google Shape;359;p33" descr=""/>
          <p:cNvPicPr/>
          <p:nvPr/>
        </p:nvPicPr>
        <p:blipFill>
          <a:blip r:embed="rId9"/>
          <a:stretch/>
        </p:blipFill>
        <p:spPr>
          <a:xfrm>
            <a:off x="8238240" y="1728000"/>
            <a:ext cx="2589480" cy="133272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186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459720" y="1440720"/>
            <a:ext cx="113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9fafd"/>
                </a:solidFill>
                <a:latin typeface="나눔바른고딕 Light"/>
                <a:ea typeface="나눔바른고딕 Light"/>
              </a:rPr>
              <a:t>1</a:t>
            </a:r>
            <a:r>
              <a:rPr b="0" lang="en-US" sz="2400" spc="-1" strike="noStrike">
                <a:solidFill>
                  <a:srgbClr val="f9fafd"/>
                </a:solidFill>
                <a:latin typeface="나눔바른고딕 Light"/>
                <a:ea typeface="나눔바른고딕 Light"/>
              </a:rPr>
              <a:t>루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8587800" y="4108680"/>
            <a:ext cx="1690920" cy="1646280"/>
          </a:xfrm>
          <a:prstGeom prst="ellipse">
            <a:avLst/>
          </a:prstGeom>
          <a:solidFill>
            <a:srgbClr val="944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3"/>
          <p:cNvSpPr/>
          <p:nvPr/>
        </p:nvSpPr>
        <p:spPr>
          <a:xfrm rot="6593400">
            <a:off x="6023880" y="-5405400"/>
            <a:ext cx="10345680" cy="11041200"/>
          </a:xfrm>
          <a:prstGeom prst="diamond">
            <a:avLst/>
          </a:prstGeom>
          <a:noFill/>
          <a:ln w="10152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4"/>
          <p:cNvSpPr/>
          <p:nvPr/>
        </p:nvSpPr>
        <p:spPr>
          <a:xfrm>
            <a:off x="1468440" y="1407960"/>
            <a:ext cx="51516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9fafd"/>
                </a:solidFill>
                <a:latin typeface="나눔바른고딕 Light"/>
                <a:ea typeface="나눔바른고딕 Light"/>
              </a:rPr>
              <a:t>서비스 소개</a:t>
            </a:r>
            <a:endParaRPr b="0" lang="en-US" sz="3200" spc="-1" strike="noStrike">
              <a:latin typeface="Noto Sans CJK JP Regular"/>
            </a:endParaRPr>
          </a:p>
        </p:txBody>
      </p:sp>
      <p:sp>
        <p:nvSpPr>
          <p:cNvPr id="97" name="CustomShape 5"/>
          <p:cNvSpPr/>
          <p:nvPr/>
        </p:nvSpPr>
        <p:spPr>
          <a:xfrm>
            <a:off x="1321920" y="2971080"/>
            <a:ext cx="113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9fafd"/>
                </a:solidFill>
                <a:latin typeface="나눔바른고딕 Light"/>
                <a:ea typeface="나눔바른고딕 Light"/>
              </a:rPr>
              <a:t>2</a:t>
            </a:r>
            <a:r>
              <a:rPr b="0" lang="en-US" sz="2400" spc="-1" strike="noStrike">
                <a:solidFill>
                  <a:srgbClr val="f9fafd"/>
                </a:solidFill>
                <a:latin typeface="나눔바른고딕 Light"/>
                <a:ea typeface="나눔바른고딕 Light"/>
              </a:rPr>
              <a:t>루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98" name="CustomShape 6"/>
          <p:cNvSpPr/>
          <p:nvPr/>
        </p:nvSpPr>
        <p:spPr>
          <a:xfrm>
            <a:off x="1848960" y="4307400"/>
            <a:ext cx="51516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9fafd"/>
                </a:solidFill>
                <a:latin typeface="나눔바른고딕 Light"/>
                <a:ea typeface="나눔바른고딕 Light"/>
              </a:rPr>
              <a:t>프로젝트 개요</a:t>
            </a:r>
            <a:endParaRPr b="0" lang="en-US" sz="3200" spc="-1" strike="noStrike">
              <a:latin typeface="Noto Sans CJK JP Regular"/>
            </a:endParaRPr>
          </a:p>
        </p:txBody>
      </p:sp>
      <p:pic>
        <p:nvPicPr>
          <p:cNvPr id="99" name="그림 20" descr=""/>
          <p:cNvPicPr/>
          <p:nvPr/>
        </p:nvPicPr>
        <p:blipFill>
          <a:blip r:embed="rId1"/>
          <a:stretch/>
        </p:blipFill>
        <p:spPr>
          <a:xfrm>
            <a:off x="8704080" y="1178640"/>
            <a:ext cx="790920" cy="790920"/>
          </a:xfrm>
          <a:prstGeom prst="rect">
            <a:avLst/>
          </a:prstGeom>
          <a:ln>
            <a:noFill/>
          </a:ln>
        </p:spPr>
      </p:pic>
      <p:sp>
        <p:nvSpPr>
          <p:cNvPr id="100" name="CustomShape 7"/>
          <p:cNvSpPr/>
          <p:nvPr/>
        </p:nvSpPr>
        <p:spPr>
          <a:xfrm>
            <a:off x="520560" y="4289400"/>
            <a:ext cx="113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9fafd"/>
                </a:solidFill>
                <a:latin typeface="나눔바른고딕 Light"/>
                <a:ea typeface="나눔바른고딕 Light"/>
              </a:rPr>
              <a:t>3</a:t>
            </a:r>
            <a:r>
              <a:rPr b="0" lang="en-US" sz="2400" spc="-1" strike="noStrike">
                <a:solidFill>
                  <a:srgbClr val="f9fafd"/>
                </a:solidFill>
                <a:latin typeface="나눔바른고딕 Light"/>
                <a:ea typeface="나눔바른고딕 Light"/>
              </a:rPr>
              <a:t>루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101" name="CustomShape 8"/>
          <p:cNvSpPr/>
          <p:nvPr/>
        </p:nvSpPr>
        <p:spPr>
          <a:xfrm>
            <a:off x="2521800" y="2678760"/>
            <a:ext cx="51516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9fafd"/>
                </a:solidFill>
                <a:latin typeface="나눔바른고딕 Light"/>
                <a:ea typeface="나눔바른고딕 Light"/>
              </a:rPr>
              <a:t>기술소개 및 시연</a:t>
            </a:r>
            <a:endParaRPr b="0" lang="en-US" sz="3200" spc="-1" strike="noStrike">
              <a:latin typeface="Noto Sans CJK JP Regular"/>
            </a:endParaRPr>
          </a:p>
        </p:txBody>
      </p:sp>
      <p:sp>
        <p:nvSpPr>
          <p:cNvPr id="102" name="Line 9"/>
          <p:cNvSpPr/>
          <p:nvPr/>
        </p:nvSpPr>
        <p:spPr>
          <a:xfrm flipH="1">
            <a:off x="1096200" y="-108000"/>
            <a:ext cx="1558440" cy="1824120"/>
          </a:xfrm>
          <a:prstGeom prst="line">
            <a:avLst/>
          </a:prstGeom>
          <a:ln w="76320">
            <a:solidFill>
              <a:srgbClr val="f9f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Line 10"/>
          <p:cNvSpPr/>
          <p:nvPr/>
        </p:nvSpPr>
        <p:spPr>
          <a:xfrm>
            <a:off x="1162080" y="2079720"/>
            <a:ext cx="1297800" cy="1094400"/>
          </a:xfrm>
          <a:prstGeom prst="line">
            <a:avLst/>
          </a:prstGeom>
          <a:ln w="76320">
            <a:solidFill>
              <a:srgbClr val="f9f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Line 11"/>
          <p:cNvSpPr/>
          <p:nvPr/>
        </p:nvSpPr>
        <p:spPr>
          <a:xfrm flipH="1">
            <a:off x="1347120" y="3341520"/>
            <a:ext cx="922680" cy="1153080"/>
          </a:xfrm>
          <a:prstGeom prst="line">
            <a:avLst/>
          </a:prstGeom>
          <a:ln w="76320">
            <a:solidFill>
              <a:srgbClr val="f9f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Line 12"/>
          <p:cNvSpPr/>
          <p:nvPr/>
        </p:nvSpPr>
        <p:spPr>
          <a:xfrm>
            <a:off x="1149120" y="4686840"/>
            <a:ext cx="2899080" cy="2325600"/>
          </a:xfrm>
          <a:prstGeom prst="line">
            <a:avLst/>
          </a:prstGeom>
          <a:ln w="76320">
            <a:solidFill>
              <a:srgbClr val="f9f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13"/>
          <p:cNvSpPr/>
          <p:nvPr/>
        </p:nvSpPr>
        <p:spPr>
          <a:xfrm rot="18606000">
            <a:off x="2006640" y="3017520"/>
            <a:ext cx="365760" cy="372960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14"/>
          <p:cNvSpPr/>
          <p:nvPr/>
        </p:nvSpPr>
        <p:spPr>
          <a:xfrm rot="18669600">
            <a:off x="966240" y="1693440"/>
            <a:ext cx="365760" cy="372960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15"/>
          <p:cNvSpPr/>
          <p:nvPr/>
        </p:nvSpPr>
        <p:spPr>
          <a:xfrm rot="18517200">
            <a:off x="1226880" y="4464720"/>
            <a:ext cx="365760" cy="372960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16"/>
          <p:cNvSpPr/>
          <p:nvPr/>
        </p:nvSpPr>
        <p:spPr>
          <a:xfrm>
            <a:off x="1808640" y="1909080"/>
            <a:ext cx="377568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f9fafd"/>
              </a:buClr>
              <a:buFont typeface="StarSymbol"/>
              <a:buChar char="-"/>
            </a:pPr>
            <a:r>
              <a:rPr b="0" lang="en-US" sz="1400" spc="-1" strike="noStrike">
                <a:solidFill>
                  <a:srgbClr val="f9fafd"/>
                </a:solidFill>
                <a:latin typeface="나눔바른고딕 Light"/>
                <a:ea typeface="나눔바른고딕 Light"/>
              </a:rPr>
              <a:t>팀원 소개</a:t>
            </a:r>
            <a:endParaRPr b="0" lang="en-US" sz="1400" spc="-1" strike="noStrike">
              <a:latin typeface="Noto Sans CJK JP Regular"/>
            </a:endParaRPr>
          </a:p>
          <a:p>
            <a:pPr marL="285840" indent="-285480">
              <a:lnSpc>
                <a:spcPct val="100000"/>
              </a:lnSpc>
              <a:buClr>
                <a:srgbClr val="f9fafd"/>
              </a:buClr>
              <a:buFont typeface="StarSymbol"/>
              <a:buChar char="-"/>
            </a:pPr>
            <a:r>
              <a:rPr b="0" lang="en-US" sz="1400" spc="-1" strike="noStrike">
                <a:solidFill>
                  <a:srgbClr val="f9fafd"/>
                </a:solidFill>
                <a:latin typeface="나눔바른고딕 Light"/>
                <a:ea typeface="나눔바른고딕 Light"/>
              </a:rPr>
              <a:t>현황 및 문제점</a:t>
            </a:r>
            <a:endParaRPr b="0" lang="en-US" sz="1400" spc="-1" strike="noStrike">
              <a:latin typeface="Noto Sans CJK JP Regular"/>
            </a:endParaRPr>
          </a:p>
          <a:p>
            <a:pPr marL="285840" indent="-285480">
              <a:lnSpc>
                <a:spcPct val="100000"/>
              </a:lnSpc>
              <a:buClr>
                <a:srgbClr val="f9fafd"/>
              </a:buClr>
              <a:buFont typeface="StarSymbol"/>
              <a:buChar char="-"/>
            </a:pPr>
            <a:r>
              <a:rPr b="0" lang="en-US" sz="1400" spc="-1" strike="noStrike">
                <a:solidFill>
                  <a:srgbClr val="f9fafd"/>
                </a:solidFill>
                <a:latin typeface="나눔바른고딕 Light"/>
                <a:ea typeface="나눔바른고딕 Light"/>
              </a:rPr>
              <a:t>해결 방안 및 이점</a:t>
            </a:r>
            <a:endParaRPr b="0" lang="en-US" sz="14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110" name="CustomShape 17"/>
          <p:cNvSpPr/>
          <p:nvPr/>
        </p:nvSpPr>
        <p:spPr>
          <a:xfrm>
            <a:off x="1694520" y="4820040"/>
            <a:ext cx="67759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f9fafd"/>
              </a:buClr>
              <a:buFont typeface="StarSymbol"/>
              <a:buChar char="-"/>
            </a:pPr>
            <a:r>
              <a:rPr b="0" lang="en-US" sz="1400" spc="-1" strike="noStrike">
                <a:solidFill>
                  <a:srgbClr val="f9fafd"/>
                </a:solidFill>
                <a:latin typeface="나눔바른고딕 Light"/>
                <a:ea typeface="나눔바른고딕 Light"/>
              </a:rPr>
              <a:t>개발 환경</a:t>
            </a:r>
            <a:endParaRPr b="0" lang="en-US" sz="1400" spc="-1" strike="noStrike">
              <a:latin typeface="Noto Sans CJK JP Regular"/>
            </a:endParaRPr>
          </a:p>
          <a:p>
            <a:pPr marL="285840" indent="-285480">
              <a:lnSpc>
                <a:spcPct val="100000"/>
              </a:lnSpc>
              <a:buClr>
                <a:srgbClr val="f9fafd"/>
              </a:buClr>
              <a:buFont typeface="StarSymbol"/>
              <a:buChar char="-"/>
            </a:pPr>
            <a:r>
              <a:rPr b="0" lang="en-US" sz="1400" spc="-1" strike="noStrike">
                <a:solidFill>
                  <a:srgbClr val="f9fafd"/>
                </a:solidFill>
                <a:latin typeface="나눔바른고딕 Light"/>
                <a:ea typeface="나눔바른고딕 Light"/>
              </a:rPr>
              <a:t>작업 일정</a:t>
            </a: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111" name="CustomShape 18"/>
          <p:cNvSpPr/>
          <p:nvPr/>
        </p:nvSpPr>
        <p:spPr>
          <a:xfrm>
            <a:off x="3215880" y="3236040"/>
            <a:ext cx="677592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f9fafd"/>
              </a:buClr>
              <a:buFont typeface="StarSymbol"/>
              <a:buChar char="-"/>
            </a:pPr>
            <a:r>
              <a:rPr b="0" lang="en-US" sz="1400" spc="-1" strike="noStrike">
                <a:solidFill>
                  <a:srgbClr val="f9fafd"/>
                </a:solidFill>
                <a:latin typeface="나눔바른고딕 Light"/>
                <a:ea typeface="나눔바른고딕 Light"/>
              </a:rPr>
              <a:t>회원가입</a:t>
            </a:r>
            <a:r>
              <a:rPr b="0" lang="en-US" sz="1400" spc="-1" strike="noStrike">
                <a:solidFill>
                  <a:srgbClr val="f9fafd"/>
                </a:solidFill>
                <a:latin typeface="나눔바른고딕 Light"/>
                <a:ea typeface="나눔바른고딕 Light"/>
              </a:rPr>
              <a:t>/</a:t>
            </a:r>
            <a:r>
              <a:rPr b="0" lang="en-US" sz="1400" spc="-1" strike="noStrike">
                <a:solidFill>
                  <a:srgbClr val="f9fafd"/>
                </a:solidFill>
                <a:latin typeface="나눔바른고딕 Light"/>
                <a:ea typeface="나눔바른고딕 Light"/>
              </a:rPr>
              <a:t>로그인</a:t>
            </a:r>
            <a:endParaRPr b="0" lang="en-US" sz="1400" spc="-1" strike="noStrike">
              <a:latin typeface="Noto Sans CJK JP Regular"/>
            </a:endParaRPr>
          </a:p>
          <a:p>
            <a:pPr marL="285840" indent="-285480">
              <a:lnSpc>
                <a:spcPct val="100000"/>
              </a:lnSpc>
              <a:buClr>
                <a:srgbClr val="f9fafd"/>
              </a:buClr>
              <a:buFont typeface="StarSymbol"/>
              <a:buChar char="-"/>
            </a:pPr>
            <a:r>
              <a:rPr b="0" lang="en-US" sz="1400" spc="-1" strike="noStrike">
                <a:solidFill>
                  <a:srgbClr val="f9fafd"/>
                </a:solidFill>
                <a:latin typeface="나눔바른고딕 Light"/>
                <a:ea typeface="나눔바른고딕 Light"/>
              </a:rPr>
              <a:t>마이페이지</a:t>
            </a:r>
            <a:endParaRPr b="0" lang="en-US" sz="1400" spc="-1" strike="noStrike">
              <a:latin typeface="Noto Sans CJK JP Regular"/>
            </a:endParaRPr>
          </a:p>
          <a:p>
            <a:pPr marL="285840" indent="-285480">
              <a:lnSpc>
                <a:spcPct val="100000"/>
              </a:lnSpc>
              <a:buClr>
                <a:srgbClr val="f9fafd"/>
              </a:buClr>
              <a:buFont typeface="StarSymbol"/>
              <a:buChar char="-"/>
            </a:pPr>
            <a:r>
              <a:rPr b="0" lang="en-US" sz="1400" spc="-1" strike="noStrike">
                <a:solidFill>
                  <a:srgbClr val="f9fafd"/>
                </a:solidFill>
                <a:latin typeface="나눔바른고딕 Light"/>
                <a:ea typeface="나눔바른고딕 Light"/>
              </a:rPr>
              <a:t>팀 관리</a:t>
            </a:r>
            <a:endParaRPr b="0" lang="en-US" sz="1400" spc="-1" strike="noStrike">
              <a:latin typeface="Noto Sans CJK JP Regular"/>
            </a:endParaRPr>
          </a:p>
          <a:p>
            <a:pPr marL="285840" indent="-285480">
              <a:lnSpc>
                <a:spcPct val="100000"/>
              </a:lnSpc>
              <a:buClr>
                <a:srgbClr val="f9fafd"/>
              </a:buClr>
              <a:buFont typeface="StarSymbol"/>
              <a:buChar char="-"/>
            </a:pPr>
            <a:r>
              <a:rPr b="0" lang="en-US" sz="1400" spc="-1" strike="noStrike">
                <a:solidFill>
                  <a:srgbClr val="f9fafd"/>
                </a:solidFill>
                <a:latin typeface="나눔바른고딕 Light"/>
                <a:ea typeface="나눔바른고딕 Light"/>
              </a:rPr>
              <a:t>매치 관리</a:t>
            </a:r>
            <a:endParaRPr b="0" lang="en-US" sz="1400" spc="-1" strike="noStrike">
              <a:latin typeface="Noto Sans CJK JP Regular"/>
            </a:endParaRPr>
          </a:p>
          <a:p>
            <a:pPr marL="285840" indent="-285480">
              <a:lnSpc>
                <a:spcPct val="100000"/>
              </a:lnSpc>
              <a:buClr>
                <a:srgbClr val="f9fafd"/>
              </a:buClr>
              <a:buFont typeface="StarSymbol"/>
              <a:buChar char="-"/>
            </a:pPr>
            <a:r>
              <a:rPr b="0" lang="en-US" sz="1400" spc="-1" strike="noStrike">
                <a:solidFill>
                  <a:srgbClr val="f9fafd"/>
                </a:solidFill>
                <a:latin typeface="나눔바른고딕 Light"/>
                <a:ea typeface="나눔바른고딕 Light"/>
              </a:rPr>
              <a:t>게시판</a:t>
            </a:r>
            <a:endParaRPr b="0" lang="en-US" sz="1400" spc="-1" strike="noStrike">
              <a:latin typeface="Noto Sans CJK JP Regular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1245600" y="1480680"/>
            <a:ext cx="3026520" cy="4676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2"/>
          <p:cNvSpPr/>
          <p:nvPr/>
        </p:nvSpPr>
        <p:spPr>
          <a:xfrm>
            <a:off x="4582800" y="1480680"/>
            <a:ext cx="3026520" cy="4676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3"/>
          <p:cNvSpPr/>
          <p:nvPr/>
        </p:nvSpPr>
        <p:spPr>
          <a:xfrm>
            <a:off x="7919640" y="1480680"/>
            <a:ext cx="3026520" cy="4676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4"/>
          <p:cNvSpPr/>
          <p:nvPr/>
        </p:nvSpPr>
        <p:spPr>
          <a:xfrm>
            <a:off x="1673280" y="700920"/>
            <a:ext cx="2164320" cy="57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50000"/>
              </a:lnSpc>
            </a:pPr>
            <a:r>
              <a:rPr b="1" lang="en-US" sz="2400" spc="-1" strike="noStrike">
                <a:solidFill>
                  <a:srgbClr val="212121"/>
                </a:solidFill>
                <a:latin typeface="Arial"/>
                <a:ea typeface="Arial"/>
              </a:rPr>
              <a:t>TOOL KIT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437" name="CustomShape 5"/>
          <p:cNvSpPr/>
          <p:nvPr/>
        </p:nvSpPr>
        <p:spPr>
          <a:xfrm>
            <a:off x="5312160" y="703440"/>
            <a:ext cx="1560960" cy="57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50000"/>
              </a:lnSpc>
            </a:pPr>
            <a:r>
              <a:rPr b="1" lang="en-US" sz="2400" spc="-1" strike="noStrike">
                <a:solidFill>
                  <a:srgbClr val="212121"/>
                </a:solidFill>
                <a:latin typeface="Arial"/>
                <a:ea typeface="Arial"/>
              </a:rPr>
              <a:t>API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438" name="CustomShape 6"/>
          <p:cNvSpPr/>
          <p:nvPr/>
        </p:nvSpPr>
        <p:spPr>
          <a:xfrm>
            <a:off x="8138160" y="703440"/>
            <a:ext cx="2589480" cy="57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50000"/>
              </a:lnSpc>
            </a:pPr>
            <a:r>
              <a:rPr b="1" lang="en-US" sz="2400" spc="-1" strike="noStrike">
                <a:solidFill>
                  <a:srgbClr val="212121"/>
                </a:solidFill>
                <a:latin typeface="Arial"/>
                <a:ea typeface="Arial"/>
              </a:rPr>
              <a:t>COOPERATION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439" name="CustomShape 7"/>
          <p:cNvSpPr/>
          <p:nvPr/>
        </p:nvSpPr>
        <p:spPr>
          <a:xfrm>
            <a:off x="1530360" y="1658520"/>
            <a:ext cx="2521800" cy="432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/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440" name="CustomShape 8"/>
          <p:cNvSpPr/>
          <p:nvPr/>
        </p:nvSpPr>
        <p:spPr>
          <a:xfrm>
            <a:off x="4741560" y="1671840"/>
            <a:ext cx="2521800" cy="432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/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441" name="CustomShape 9"/>
          <p:cNvSpPr/>
          <p:nvPr/>
        </p:nvSpPr>
        <p:spPr>
          <a:xfrm>
            <a:off x="8172000" y="1671840"/>
            <a:ext cx="2521800" cy="432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/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</p:txBody>
      </p:sp>
      <p:pic>
        <p:nvPicPr>
          <p:cNvPr id="442" name="Google Shape;373;p34" descr=""/>
          <p:cNvPicPr/>
          <p:nvPr/>
        </p:nvPicPr>
        <p:blipFill>
          <a:blip r:embed="rId1"/>
          <a:stretch/>
        </p:blipFill>
        <p:spPr>
          <a:xfrm>
            <a:off x="1826280" y="2630160"/>
            <a:ext cx="1634040" cy="1208520"/>
          </a:xfrm>
          <a:prstGeom prst="rect">
            <a:avLst/>
          </a:prstGeom>
          <a:ln>
            <a:noFill/>
          </a:ln>
        </p:spPr>
      </p:pic>
      <p:pic>
        <p:nvPicPr>
          <p:cNvPr id="443" name="Google Shape;374;p34" descr=""/>
          <p:cNvPicPr/>
          <p:nvPr/>
        </p:nvPicPr>
        <p:blipFill>
          <a:blip r:embed="rId2"/>
          <a:stretch/>
        </p:blipFill>
        <p:spPr>
          <a:xfrm>
            <a:off x="8384400" y="1785960"/>
            <a:ext cx="2096640" cy="559800"/>
          </a:xfrm>
          <a:prstGeom prst="rect">
            <a:avLst/>
          </a:prstGeom>
          <a:ln>
            <a:noFill/>
          </a:ln>
        </p:spPr>
      </p:pic>
      <p:pic>
        <p:nvPicPr>
          <p:cNvPr id="444" name="Google Shape;375;p34" descr=""/>
          <p:cNvPicPr/>
          <p:nvPr/>
        </p:nvPicPr>
        <p:blipFill>
          <a:blip r:embed="rId3"/>
          <a:stretch/>
        </p:blipFill>
        <p:spPr>
          <a:xfrm>
            <a:off x="8384400" y="2626560"/>
            <a:ext cx="2009160" cy="660960"/>
          </a:xfrm>
          <a:prstGeom prst="rect">
            <a:avLst/>
          </a:prstGeom>
          <a:ln>
            <a:noFill/>
          </a:ln>
        </p:spPr>
      </p:pic>
      <p:pic>
        <p:nvPicPr>
          <p:cNvPr id="445" name="Google Shape;376;p34" descr=""/>
          <p:cNvPicPr/>
          <p:nvPr/>
        </p:nvPicPr>
        <p:blipFill>
          <a:blip r:embed="rId4"/>
          <a:stretch/>
        </p:blipFill>
        <p:spPr>
          <a:xfrm>
            <a:off x="1673280" y="3839040"/>
            <a:ext cx="2164320" cy="518760"/>
          </a:xfrm>
          <a:prstGeom prst="rect">
            <a:avLst/>
          </a:prstGeom>
          <a:ln>
            <a:noFill/>
          </a:ln>
        </p:spPr>
      </p:pic>
      <p:pic>
        <p:nvPicPr>
          <p:cNvPr id="446" name="Google Shape;377;p34" descr=""/>
          <p:cNvPicPr/>
          <p:nvPr/>
        </p:nvPicPr>
        <p:blipFill>
          <a:blip r:embed="rId5"/>
          <a:stretch/>
        </p:blipFill>
        <p:spPr>
          <a:xfrm>
            <a:off x="8992800" y="3501000"/>
            <a:ext cx="792720" cy="792720"/>
          </a:xfrm>
          <a:prstGeom prst="rect">
            <a:avLst/>
          </a:prstGeom>
          <a:ln>
            <a:noFill/>
          </a:ln>
        </p:spPr>
      </p:pic>
      <p:pic>
        <p:nvPicPr>
          <p:cNvPr id="447" name="Google Shape;380;p34" descr=""/>
          <p:cNvPicPr/>
          <p:nvPr/>
        </p:nvPicPr>
        <p:blipFill>
          <a:blip r:embed="rId6"/>
          <a:stretch/>
        </p:blipFill>
        <p:spPr>
          <a:xfrm>
            <a:off x="1478160" y="1877400"/>
            <a:ext cx="2239560" cy="568800"/>
          </a:xfrm>
          <a:prstGeom prst="rect">
            <a:avLst/>
          </a:prstGeom>
          <a:ln>
            <a:noFill/>
          </a:ln>
        </p:spPr>
      </p:pic>
      <p:grpSp>
        <p:nvGrpSpPr>
          <p:cNvPr id="448" name="Group 10"/>
          <p:cNvGrpSpPr/>
          <p:nvPr/>
        </p:nvGrpSpPr>
        <p:grpSpPr>
          <a:xfrm>
            <a:off x="5711400" y="1595520"/>
            <a:ext cx="761760" cy="3849840"/>
            <a:chOff x="5711400" y="1595520"/>
            <a:chExt cx="761760" cy="3849840"/>
          </a:xfrm>
        </p:grpSpPr>
        <p:pic>
          <p:nvPicPr>
            <p:cNvPr id="449" name="Picture 25" descr=""/>
            <p:cNvPicPr/>
            <p:nvPr/>
          </p:nvPicPr>
          <p:blipFill>
            <a:blip r:embed="rId7"/>
            <a:stretch/>
          </p:blipFill>
          <p:spPr>
            <a:xfrm>
              <a:off x="5711400" y="2536560"/>
              <a:ext cx="687960" cy="687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0" name="Picture 27" descr=""/>
            <p:cNvPicPr/>
            <p:nvPr/>
          </p:nvPicPr>
          <p:blipFill>
            <a:blip r:embed="rId8"/>
            <a:stretch/>
          </p:blipFill>
          <p:spPr>
            <a:xfrm>
              <a:off x="5711400" y="1595520"/>
              <a:ext cx="690480" cy="690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1" name="Picture 31" descr=""/>
            <p:cNvPicPr/>
            <p:nvPr/>
          </p:nvPicPr>
          <p:blipFill>
            <a:blip r:embed="rId9"/>
            <a:stretch/>
          </p:blipFill>
          <p:spPr>
            <a:xfrm>
              <a:off x="5739840" y="3577320"/>
              <a:ext cx="733320" cy="867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2" name="Picture 33" descr=""/>
            <p:cNvPicPr/>
            <p:nvPr/>
          </p:nvPicPr>
          <p:blipFill>
            <a:blip r:embed="rId10"/>
            <a:stretch/>
          </p:blipFill>
          <p:spPr>
            <a:xfrm>
              <a:off x="5756400" y="4744800"/>
              <a:ext cx="700560" cy="700560"/>
            </a:xfrm>
            <a:prstGeom prst="rect">
              <a:avLst/>
            </a:prstGeom>
            <a:ln>
              <a:noFill/>
            </a:ln>
          </p:spPr>
        </p:pic>
      </p:grp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55" name="Picture 2" descr=""/>
          <p:cNvPicPr/>
          <p:nvPr/>
        </p:nvPicPr>
        <p:blipFill>
          <a:blip r:embed="rId1"/>
          <a:srcRect l="587" t="51709" r="1261" b="6869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456" name="CustomShape 3"/>
          <p:cNvSpPr/>
          <p:nvPr/>
        </p:nvSpPr>
        <p:spPr>
          <a:xfrm>
            <a:off x="0" y="0"/>
            <a:ext cx="12191760" cy="6857640"/>
          </a:xfrm>
          <a:prstGeom prst="flowChartProcess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57" name="Group 4"/>
          <p:cNvGrpSpPr/>
          <p:nvPr/>
        </p:nvGrpSpPr>
        <p:grpSpPr>
          <a:xfrm>
            <a:off x="4618080" y="2590200"/>
            <a:ext cx="2937600" cy="1918440"/>
            <a:chOff x="4618080" y="2590200"/>
            <a:chExt cx="2937600" cy="1918440"/>
          </a:xfrm>
        </p:grpSpPr>
        <p:sp>
          <p:nvSpPr>
            <p:cNvPr id="458" name="Line 5"/>
            <p:cNvSpPr/>
            <p:nvPr/>
          </p:nvSpPr>
          <p:spPr>
            <a:xfrm>
              <a:off x="4726800" y="2636280"/>
              <a:ext cx="2551680" cy="360"/>
            </a:xfrm>
            <a:prstGeom prst="line">
              <a:avLst/>
            </a:prstGeom>
            <a:ln w="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9" name="Line 6"/>
            <p:cNvSpPr/>
            <p:nvPr/>
          </p:nvSpPr>
          <p:spPr>
            <a:xfrm>
              <a:off x="4748760" y="3892320"/>
              <a:ext cx="2551680" cy="360"/>
            </a:xfrm>
            <a:prstGeom prst="line">
              <a:avLst/>
            </a:prstGeom>
            <a:ln w="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0" name="CustomShape 7"/>
            <p:cNvSpPr/>
            <p:nvPr/>
          </p:nvSpPr>
          <p:spPr>
            <a:xfrm>
              <a:off x="4635720" y="2590200"/>
              <a:ext cx="2464560" cy="1918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6000" spc="-1" strike="noStrike">
                  <a:solidFill>
                    <a:srgbClr val="f9fafd"/>
                  </a:solidFill>
                  <a:latin typeface="KoPub돋움체 Bold"/>
                  <a:ea typeface="KoPub돋움체 Bold"/>
                </a:rPr>
                <a:t>스포츠</a:t>
              </a:r>
              <a:r>
                <a:rPr b="0" lang="en-US" sz="6000" spc="-1" strike="noStrike">
                  <a:solidFill>
                    <a:srgbClr val="f9fafd"/>
                  </a:solidFill>
                  <a:latin typeface="KoPub돋움체 Bold"/>
                  <a:ea typeface="KoPub돋움체 Bold"/>
                </a:rPr>
                <a:t>,</a:t>
              </a:r>
              <a:endParaRPr b="0" lang="en-US" sz="6000" spc="-1" strike="noStrike">
                <a:latin typeface="Noto Sans CJK JP Regular"/>
              </a:endParaRPr>
            </a:p>
          </p:txBody>
        </p:sp>
        <p:sp>
          <p:nvSpPr>
            <p:cNvPr id="461" name="CustomShape 8"/>
            <p:cNvSpPr/>
            <p:nvPr/>
          </p:nvSpPr>
          <p:spPr>
            <a:xfrm>
              <a:off x="4703040" y="3898440"/>
              <a:ext cx="2852640" cy="364680"/>
            </a:xfrm>
            <a:prstGeom prst="rect">
              <a:avLst/>
            </a:prstGeom>
            <a:noFill/>
            <a:ln>
              <a:solidFill>
                <a:schemeClr val="bg1">
                  <a:alpha val="0"/>
                </a:schemeClr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9fafd"/>
                  </a:solidFill>
                  <a:latin typeface="KoPub바탕체 Light"/>
                  <a:ea typeface="KoPub바탕체 Light"/>
                </a:rPr>
                <a:t>Thank you for listening</a:t>
              </a:r>
              <a:endParaRPr b="0" lang="en-US" sz="1800" spc="-1" strike="noStrike">
                <a:latin typeface="Noto Sans CJK JP Regular"/>
              </a:endParaRPr>
            </a:p>
          </p:txBody>
        </p:sp>
        <p:sp>
          <p:nvSpPr>
            <p:cNvPr id="462" name="CustomShape 9"/>
            <p:cNvSpPr/>
            <p:nvPr/>
          </p:nvSpPr>
          <p:spPr>
            <a:xfrm>
              <a:off x="4618080" y="3466080"/>
              <a:ext cx="257076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9fafd"/>
                  </a:solidFill>
                  <a:latin typeface="KoPub돋움체 Light"/>
                  <a:ea typeface="KoPub돋움체 Light"/>
                </a:rPr>
                <a:t>당신은 즐기고 있나요</a:t>
              </a:r>
              <a:r>
                <a:rPr b="0" lang="en-US" sz="2000" spc="-1" strike="noStrike">
                  <a:solidFill>
                    <a:srgbClr val="f9fafd"/>
                  </a:solidFill>
                  <a:latin typeface="KoPub돋움체 Light"/>
                  <a:ea typeface="KoPub돋움체 Light"/>
                </a:rPr>
                <a:t>?</a:t>
              </a:r>
              <a:endParaRPr b="0" lang="en-US" sz="2000" spc="-1" strike="noStrike">
                <a:latin typeface="Noto Sans CJK JP Regular"/>
              </a:endParaRPr>
            </a:p>
          </p:txBody>
        </p:sp>
      </p:grp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462240" y="1765440"/>
            <a:ext cx="1148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727272"/>
                </a:solidFill>
                <a:latin typeface="나눔바른고딕 Light"/>
                <a:ea typeface="나눔바른고딕 Light"/>
              </a:rPr>
              <a:t>김기원</a:t>
            </a:r>
            <a:r>
              <a:rPr b="1" lang="en-US" sz="2400" spc="-1" strike="noStrike">
                <a:solidFill>
                  <a:srgbClr val="727272"/>
                </a:solidFill>
                <a:latin typeface="나눔바른고딕 Light"/>
                <a:ea typeface="나눔바른고딕 Light"/>
              </a:rPr>
              <a:t>-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527400" y="2238120"/>
            <a:ext cx="1859760" cy="57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3"/>
          <p:cNvSpPr/>
          <p:nvPr/>
        </p:nvSpPr>
        <p:spPr>
          <a:xfrm>
            <a:off x="468000" y="4070160"/>
            <a:ext cx="85068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171360" indent="-171000">
              <a:lnSpc>
                <a:spcPct val="100000"/>
              </a:lnSpc>
              <a:buClr>
                <a:srgbClr val="939393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939393"/>
                </a:solidFill>
                <a:latin typeface="나눔바른고딕 Light"/>
                <a:ea typeface="나눔바른고딕 Light"/>
              </a:rPr>
              <a:t>고객 센터</a:t>
            </a:r>
            <a:endParaRPr b="0" lang="en-US" sz="1000" spc="-1" strike="noStrike">
              <a:latin typeface="Noto Sans CJK JP Regular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474480" y="4345560"/>
            <a:ext cx="96660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171360" indent="-171000">
              <a:lnSpc>
                <a:spcPct val="100000"/>
              </a:lnSpc>
              <a:buClr>
                <a:srgbClr val="939393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939393"/>
                </a:solidFill>
                <a:latin typeface="나눔바른고딕 Light"/>
                <a:ea typeface="나눔바른고딕 Light"/>
              </a:rPr>
              <a:t>나의 팀관리</a:t>
            </a:r>
            <a:endParaRPr b="0" lang="en-US" sz="1000" spc="-1" strike="noStrike">
              <a:latin typeface="Noto Sans CJK JP Regular"/>
            </a:endParaRPr>
          </a:p>
        </p:txBody>
      </p:sp>
      <p:sp>
        <p:nvSpPr>
          <p:cNvPr id="116" name="CustomShape 5"/>
          <p:cNvSpPr/>
          <p:nvPr/>
        </p:nvSpPr>
        <p:spPr>
          <a:xfrm>
            <a:off x="460800" y="4621320"/>
            <a:ext cx="149544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171360" indent="-171000">
              <a:lnSpc>
                <a:spcPct val="100000"/>
              </a:lnSpc>
              <a:buClr>
                <a:srgbClr val="939393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939393"/>
                </a:solidFill>
                <a:latin typeface="나눔바른고딕 Light"/>
                <a:ea typeface="나눔바른고딕 Light"/>
              </a:rPr>
              <a:t>Database </a:t>
            </a:r>
            <a:r>
              <a:rPr b="0" lang="en-US" sz="1000" spc="-1" strike="noStrike">
                <a:solidFill>
                  <a:srgbClr val="939393"/>
                </a:solidFill>
                <a:latin typeface="나눔바른고딕 Light"/>
                <a:ea typeface="나눔바른고딕 Light"/>
              </a:rPr>
              <a:t>소스 설계</a:t>
            </a:r>
            <a:endParaRPr b="0" lang="en-US" sz="1000" spc="-1" strike="noStrike">
              <a:latin typeface="Noto Sans CJK JP Regular"/>
            </a:endParaRPr>
          </a:p>
        </p:txBody>
      </p:sp>
      <p:sp>
        <p:nvSpPr>
          <p:cNvPr id="117" name="CustomShape 6"/>
          <p:cNvSpPr/>
          <p:nvPr/>
        </p:nvSpPr>
        <p:spPr>
          <a:xfrm>
            <a:off x="2860920" y="2283840"/>
            <a:ext cx="1234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나눔바른고딕 Light"/>
                <a:ea typeface="나눔바른고딕 Light"/>
              </a:rPr>
              <a:t>김민철</a:t>
            </a:r>
            <a:r>
              <a:rPr b="1" lang="en-US" sz="2400" spc="-1" strike="noStrike">
                <a:solidFill>
                  <a:srgbClr val="727272"/>
                </a:solidFill>
                <a:latin typeface="나눔바른고딕 Light"/>
                <a:ea typeface="나눔바른고딕 Light"/>
              </a:rPr>
              <a:t> </a:t>
            </a:r>
            <a:r>
              <a:rPr b="1" lang="en-US" sz="2400" spc="-1" strike="noStrike">
                <a:solidFill>
                  <a:srgbClr val="727272"/>
                </a:solidFill>
                <a:latin typeface="나눔바른고딕 Light"/>
                <a:ea typeface="나눔바른고딕 Light"/>
              </a:rPr>
              <a:t>-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118" name="CustomShape 7"/>
          <p:cNvSpPr/>
          <p:nvPr/>
        </p:nvSpPr>
        <p:spPr>
          <a:xfrm>
            <a:off x="2941560" y="2756160"/>
            <a:ext cx="1859760" cy="57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8"/>
          <p:cNvSpPr/>
          <p:nvPr/>
        </p:nvSpPr>
        <p:spPr>
          <a:xfrm>
            <a:off x="2888280" y="4588200"/>
            <a:ext cx="96660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171360" indent="-171000">
              <a:lnSpc>
                <a:spcPct val="100000"/>
              </a:lnSpc>
              <a:buClr>
                <a:srgbClr val="939393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939393"/>
                </a:solidFill>
                <a:latin typeface="나눔바른고딕 Light"/>
                <a:ea typeface="나눔바른고딕 Light"/>
              </a:rPr>
              <a:t>모집 게시판</a:t>
            </a:r>
            <a:endParaRPr b="0" lang="en-US" sz="1000" spc="-1" strike="noStrike">
              <a:latin typeface="Noto Sans CJK JP Regular"/>
            </a:endParaRPr>
          </a:p>
        </p:txBody>
      </p:sp>
      <p:sp>
        <p:nvSpPr>
          <p:cNvPr id="120" name="CustomShape 9"/>
          <p:cNvSpPr/>
          <p:nvPr/>
        </p:nvSpPr>
        <p:spPr>
          <a:xfrm>
            <a:off x="2888280" y="4863960"/>
            <a:ext cx="96660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171360" indent="-171000">
              <a:lnSpc>
                <a:spcPct val="100000"/>
              </a:lnSpc>
              <a:buClr>
                <a:srgbClr val="939393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939393"/>
                </a:solidFill>
                <a:latin typeface="나눔바른고딕 Light"/>
                <a:ea typeface="나눔바른고딕 Light"/>
              </a:rPr>
              <a:t>메인 페이지</a:t>
            </a:r>
            <a:endParaRPr b="0" lang="en-US" sz="1000" spc="-1" strike="noStrike">
              <a:latin typeface="Noto Sans CJK JP Regular"/>
            </a:endParaRPr>
          </a:p>
        </p:txBody>
      </p:sp>
      <p:sp>
        <p:nvSpPr>
          <p:cNvPr id="121" name="CustomShape 10"/>
          <p:cNvSpPr/>
          <p:nvPr/>
        </p:nvSpPr>
        <p:spPr>
          <a:xfrm>
            <a:off x="2940480" y="5139360"/>
            <a:ext cx="146484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171360" indent="-171000">
              <a:lnSpc>
                <a:spcPct val="100000"/>
              </a:lnSpc>
              <a:buClr>
                <a:srgbClr val="939393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939393"/>
                </a:solidFill>
                <a:latin typeface="나눔바른고딕 Light"/>
                <a:ea typeface="나눔바른고딕 Light"/>
              </a:rPr>
              <a:t>홈페이지 디자인 설계</a:t>
            </a:r>
            <a:endParaRPr b="0" lang="en-US" sz="1000" spc="-1" strike="noStrike">
              <a:latin typeface="Noto Sans CJK JP Regular"/>
            </a:endParaRPr>
          </a:p>
        </p:txBody>
      </p:sp>
      <p:sp>
        <p:nvSpPr>
          <p:cNvPr id="122" name="CustomShape 11"/>
          <p:cNvSpPr/>
          <p:nvPr/>
        </p:nvSpPr>
        <p:spPr>
          <a:xfrm>
            <a:off x="5231880" y="1765440"/>
            <a:ext cx="1234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나눔바른고딕 Light"/>
                <a:ea typeface="나눔바른고딕 Light"/>
              </a:rPr>
              <a:t>박재중</a:t>
            </a:r>
            <a:r>
              <a:rPr b="1" lang="en-US" sz="2400" spc="-1" strike="noStrike">
                <a:solidFill>
                  <a:srgbClr val="727272"/>
                </a:solidFill>
                <a:latin typeface="나눔바른고딕 Light"/>
                <a:ea typeface="나눔바른고딕 Light"/>
              </a:rPr>
              <a:t> </a:t>
            </a:r>
            <a:r>
              <a:rPr b="1" lang="en-US" sz="2400" spc="-1" strike="noStrike">
                <a:solidFill>
                  <a:srgbClr val="727272"/>
                </a:solidFill>
                <a:latin typeface="나눔바른고딕 Light"/>
                <a:ea typeface="나눔바른고딕 Light"/>
              </a:rPr>
              <a:t>-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123" name="CustomShape 12"/>
          <p:cNvSpPr/>
          <p:nvPr/>
        </p:nvSpPr>
        <p:spPr>
          <a:xfrm>
            <a:off x="5312520" y="2238120"/>
            <a:ext cx="1859760" cy="57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3"/>
          <p:cNvSpPr/>
          <p:nvPr/>
        </p:nvSpPr>
        <p:spPr>
          <a:xfrm>
            <a:off x="5283360" y="4070160"/>
            <a:ext cx="81576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171360" indent="-171000">
              <a:lnSpc>
                <a:spcPct val="100000"/>
              </a:lnSpc>
              <a:buClr>
                <a:srgbClr val="939393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939393"/>
                </a:solidFill>
                <a:latin typeface="나눔바른고딕 Light"/>
                <a:ea typeface="나눔바른고딕 Light"/>
              </a:rPr>
              <a:t>매치보드</a:t>
            </a:r>
            <a:endParaRPr b="0" lang="en-US" sz="1000" spc="-1" strike="noStrike">
              <a:latin typeface="Noto Sans CJK JP Regular"/>
            </a:endParaRPr>
          </a:p>
        </p:txBody>
      </p:sp>
      <p:sp>
        <p:nvSpPr>
          <p:cNvPr id="125" name="CustomShape 14"/>
          <p:cNvSpPr/>
          <p:nvPr/>
        </p:nvSpPr>
        <p:spPr>
          <a:xfrm>
            <a:off x="5283360" y="4345560"/>
            <a:ext cx="81576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171360" indent="-171000">
              <a:lnSpc>
                <a:spcPct val="100000"/>
              </a:lnSpc>
              <a:buClr>
                <a:srgbClr val="939393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939393"/>
                </a:solidFill>
                <a:latin typeface="나눔바른고딕 Light"/>
                <a:ea typeface="나눔바른고딕 Light"/>
              </a:rPr>
              <a:t>공지사항</a:t>
            </a:r>
            <a:endParaRPr b="0" lang="en-US" sz="1000" spc="-1" strike="noStrike">
              <a:latin typeface="Noto Sans CJK JP Regular"/>
            </a:endParaRPr>
          </a:p>
        </p:txBody>
      </p:sp>
      <p:sp>
        <p:nvSpPr>
          <p:cNvPr id="126" name="CustomShape 15"/>
          <p:cNvSpPr/>
          <p:nvPr/>
        </p:nvSpPr>
        <p:spPr>
          <a:xfrm>
            <a:off x="7727040" y="2283840"/>
            <a:ext cx="1234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727272"/>
                </a:solidFill>
                <a:latin typeface="나눔바른고딕 Light"/>
                <a:ea typeface="나눔바른고딕 Light"/>
              </a:rPr>
              <a:t>송광호 </a:t>
            </a:r>
            <a:r>
              <a:rPr b="1" lang="en-US" sz="2400" spc="-1" strike="noStrike">
                <a:solidFill>
                  <a:srgbClr val="727272"/>
                </a:solidFill>
                <a:latin typeface="나눔바른고딕 Light"/>
                <a:ea typeface="나눔바른고딕 Light"/>
              </a:rPr>
              <a:t>-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127" name="CustomShape 16"/>
          <p:cNvSpPr/>
          <p:nvPr/>
        </p:nvSpPr>
        <p:spPr>
          <a:xfrm>
            <a:off x="7800480" y="2756160"/>
            <a:ext cx="1859760" cy="57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17"/>
          <p:cNvSpPr/>
          <p:nvPr/>
        </p:nvSpPr>
        <p:spPr>
          <a:xfrm>
            <a:off x="7739280" y="4588200"/>
            <a:ext cx="150156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171360" indent="-171000">
              <a:lnSpc>
                <a:spcPct val="100000"/>
              </a:lnSpc>
              <a:buClr>
                <a:srgbClr val="939393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939393"/>
                </a:solidFill>
                <a:latin typeface="나눔바른고딕 Light"/>
                <a:ea typeface="나눔바른고딕 Light"/>
              </a:rPr>
              <a:t>SNS </a:t>
            </a:r>
            <a:r>
              <a:rPr b="0" lang="en-US" sz="1000" spc="-1" strike="noStrike">
                <a:solidFill>
                  <a:srgbClr val="939393"/>
                </a:solidFill>
                <a:latin typeface="나눔바른고딕 Light"/>
                <a:ea typeface="나눔바른고딕 Light"/>
              </a:rPr>
              <a:t>로그인 </a:t>
            </a:r>
            <a:r>
              <a:rPr b="0" lang="en-US" sz="1000" spc="-1" strike="noStrike">
                <a:solidFill>
                  <a:srgbClr val="939393"/>
                </a:solidFill>
                <a:latin typeface="나눔바른고딕 Light"/>
                <a:ea typeface="나눔바른고딕 Light"/>
              </a:rPr>
              <a:t>API </a:t>
            </a:r>
            <a:r>
              <a:rPr b="0" lang="en-US" sz="1000" spc="-1" strike="noStrike">
                <a:solidFill>
                  <a:srgbClr val="939393"/>
                </a:solidFill>
                <a:latin typeface="나눔바른고딕 Light"/>
                <a:ea typeface="나눔바른고딕 Light"/>
              </a:rPr>
              <a:t>연동</a:t>
            </a:r>
            <a:endParaRPr b="0" lang="en-US" sz="1000" spc="-1" strike="noStrike">
              <a:latin typeface="Noto Sans CJK JP Regular"/>
            </a:endParaRPr>
          </a:p>
        </p:txBody>
      </p:sp>
      <p:sp>
        <p:nvSpPr>
          <p:cNvPr id="129" name="CustomShape 18"/>
          <p:cNvSpPr/>
          <p:nvPr/>
        </p:nvSpPr>
        <p:spPr>
          <a:xfrm>
            <a:off x="7758000" y="4863960"/>
            <a:ext cx="166608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171360" indent="-171000">
              <a:lnSpc>
                <a:spcPct val="100000"/>
              </a:lnSpc>
              <a:buClr>
                <a:srgbClr val="939393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939393"/>
                </a:solidFill>
                <a:latin typeface="나눔바른고딕 Light"/>
                <a:ea typeface="나눔바른고딕 Light"/>
              </a:rPr>
              <a:t>SMS / EMAIL </a:t>
            </a:r>
            <a:r>
              <a:rPr b="0" lang="en-US" sz="1000" spc="-1" strike="noStrike">
                <a:solidFill>
                  <a:srgbClr val="939393"/>
                </a:solidFill>
                <a:latin typeface="나눔바른고딕 Light"/>
                <a:ea typeface="나눔바른고딕 Light"/>
              </a:rPr>
              <a:t>인증 연동</a:t>
            </a:r>
            <a:endParaRPr b="0" lang="en-US" sz="1000" spc="-1" strike="noStrike">
              <a:latin typeface="Noto Sans CJK JP Regular"/>
            </a:endParaRPr>
          </a:p>
        </p:txBody>
      </p:sp>
      <p:sp>
        <p:nvSpPr>
          <p:cNvPr id="130" name="CustomShape 19"/>
          <p:cNvSpPr/>
          <p:nvPr/>
        </p:nvSpPr>
        <p:spPr>
          <a:xfrm>
            <a:off x="7745040" y="5139360"/>
            <a:ext cx="129132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171360" indent="-171000">
              <a:lnSpc>
                <a:spcPct val="100000"/>
              </a:lnSpc>
              <a:buClr>
                <a:srgbClr val="939393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939393"/>
                </a:solidFill>
                <a:latin typeface="나눔바른고딕 Light"/>
                <a:ea typeface="나눔바른고딕 Light"/>
              </a:rPr>
              <a:t>AWS </a:t>
            </a:r>
            <a:r>
              <a:rPr b="0" lang="en-US" sz="1000" spc="-1" strike="noStrike">
                <a:solidFill>
                  <a:srgbClr val="939393"/>
                </a:solidFill>
                <a:latin typeface="나눔바른고딕 Light"/>
                <a:ea typeface="나눔바른고딕 Light"/>
              </a:rPr>
              <a:t>도메인 연동</a:t>
            </a:r>
            <a:endParaRPr b="0" lang="en-US" sz="1000" spc="-1" strike="noStrike">
              <a:latin typeface="Noto Sans CJK JP Regular"/>
            </a:endParaRPr>
          </a:p>
        </p:txBody>
      </p:sp>
      <p:sp>
        <p:nvSpPr>
          <p:cNvPr id="131" name="CustomShape 20"/>
          <p:cNvSpPr/>
          <p:nvPr/>
        </p:nvSpPr>
        <p:spPr>
          <a:xfrm>
            <a:off x="9969840" y="1887840"/>
            <a:ext cx="1234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727272"/>
                </a:solidFill>
                <a:latin typeface="나눔바른고딕 Light"/>
                <a:ea typeface="나눔바른고딕 Light"/>
              </a:rPr>
              <a:t>전상오 </a:t>
            </a:r>
            <a:r>
              <a:rPr b="1" lang="en-US" sz="2400" spc="-1" strike="noStrike">
                <a:solidFill>
                  <a:srgbClr val="727272"/>
                </a:solidFill>
                <a:latin typeface="나눔바른고딕 Light"/>
                <a:ea typeface="나눔바른고딕 Light"/>
              </a:rPr>
              <a:t>-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132" name="CustomShape 21"/>
          <p:cNvSpPr/>
          <p:nvPr/>
        </p:nvSpPr>
        <p:spPr>
          <a:xfrm>
            <a:off x="10043280" y="2360520"/>
            <a:ext cx="1859760" cy="57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2"/>
          <p:cNvSpPr/>
          <p:nvPr/>
        </p:nvSpPr>
        <p:spPr>
          <a:xfrm>
            <a:off x="9977400" y="4192560"/>
            <a:ext cx="73512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171360" indent="-171000">
              <a:lnSpc>
                <a:spcPct val="100000"/>
              </a:lnSpc>
              <a:buClr>
                <a:srgbClr val="939393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939393"/>
                </a:solidFill>
                <a:latin typeface="나눔바른고딕 Light"/>
                <a:ea typeface="나눔바른고딕 Light"/>
              </a:rPr>
              <a:t>팀 정보</a:t>
            </a:r>
            <a:endParaRPr b="0" lang="en-US" sz="1000" spc="-1" strike="noStrike">
              <a:latin typeface="Noto Sans CJK JP Regular"/>
            </a:endParaRPr>
          </a:p>
        </p:txBody>
      </p:sp>
      <p:sp>
        <p:nvSpPr>
          <p:cNvPr id="134" name="CustomShape 23"/>
          <p:cNvSpPr/>
          <p:nvPr/>
        </p:nvSpPr>
        <p:spPr>
          <a:xfrm>
            <a:off x="9990000" y="4467960"/>
            <a:ext cx="96660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171360" indent="-171000">
              <a:lnSpc>
                <a:spcPct val="100000"/>
              </a:lnSpc>
              <a:buClr>
                <a:srgbClr val="939393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939393"/>
                </a:solidFill>
                <a:latin typeface="나눔바른고딕 Light"/>
                <a:ea typeface="나눔바른고딕 Light"/>
              </a:rPr>
              <a:t>자유 게시판</a:t>
            </a:r>
            <a:endParaRPr b="0" lang="en-US" sz="1000" spc="-1" strike="noStrike">
              <a:latin typeface="Noto Sans CJK JP Regular"/>
            </a:endParaRPr>
          </a:p>
        </p:txBody>
      </p:sp>
      <p:sp>
        <p:nvSpPr>
          <p:cNvPr id="135" name="CustomShape 24"/>
          <p:cNvSpPr/>
          <p:nvPr/>
        </p:nvSpPr>
        <p:spPr>
          <a:xfrm>
            <a:off x="10000800" y="4770000"/>
            <a:ext cx="135684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171360" indent="-171000">
              <a:lnSpc>
                <a:spcPct val="100000"/>
              </a:lnSpc>
              <a:buClr>
                <a:srgbClr val="939393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939393"/>
                </a:solidFill>
                <a:latin typeface="나눔바른고딕 Light"/>
                <a:ea typeface="나눔바른고딕 Light"/>
              </a:rPr>
              <a:t>카카오 맵 </a:t>
            </a:r>
            <a:r>
              <a:rPr b="0" lang="en-US" sz="1000" spc="-1" strike="noStrike">
                <a:solidFill>
                  <a:srgbClr val="939393"/>
                </a:solidFill>
                <a:latin typeface="나눔바른고딕 Light"/>
                <a:ea typeface="나눔바른고딕 Light"/>
              </a:rPr>
              <a:t>API </a:t>
            </a:r>
            <a:r>
              <a:rPr b="0" lang="en-US" sz="1000" spc="-1" strike="noStrike">
                <a:solidFill>
                  <a:srgbClr val="939393"/>
                </a:solidFill>
                <a:latin typeface="나눔바른고딕 Light"/>
                <a:ea typeface="나눔바른고딕 Light"/>
              </a:rPr>
              <a:t>연동</a:t>
            </a:r>
            <a:endParaRPr b="0" lang="en-US" sz="1000" spc="-1" strike="noStrike">
              <a:latin typeface="Noto Sans CJK JP Regular"/>
            </a:endParaRPr>
          </a:p>
        </p:txBody>
      </p:sp>
      <p:sp>
        <p:nvSpPr>
          <p:cNvPr id="136" name="CustomShape 25"/>
          <p:cNvSpPr/>
          <p:nvPr/>
        </p:nvSpPr>
        <p:spPr>
          <a:xfrm>
            <a:off x="9941400" y="5045400"/>
            <a:ext cx="212472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171360" indent="-171000">
              <a:lnSpc>
                <a:spcPct val="100000"/>
              </a:lnSpc>
              <a:buClr>
                <a:srgbClr val="939393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939393"/>
                </a:solidFill>
                <a:latin typeface="나눔바른고딕 Light"/>
                <a:ea typeface="나눔바른고딕 Light"/>
              </a:rPr>
              <a:t>AWS RDS Database </a:t>
            </a:r>
            <a:r>
              <a:rPr b="0" lang="en-US" sz="1000" spc="-1" strike="noStrike">
                <a:solidFill>
                  <a:srgbClr val="939393"/>
                </a:solidFill>
                <a:latin typeface="나눔바른고딕 Light"/>
                <a:ea typeface="나눔바른고딕 Light"/>
              </a:rPr>
              <a:t>서버 연동</a:t>
            </a:r>
            <a:endParaRPr b="0" lang="en-US" sz="1000" spc="-1" strike="noStrike">
              <a:latin typeface="Noto Sans CJK JP Regular"/>
            </a:endParaRPr>
          </a:p>
        </p:txBody>
      </p:sp>
      <p:sp>
        <p:nvSpPr>
          <p:cNvPr id="137" name="CustomShape 26"/>
          <p:cNvSpPr/>
          <p:nvPr/>
        </p:nvSpPr>
        <p:spPr>
          <a:xfrm>
            <a:off x="93960" y="72720"/>
            <a:ext cx="113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1</a:t>
            </a: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루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138" name="CustomShape 27"/>
          <p:cNvSpPr/>
          <p:nvPr/>
        </p:nvSpPr>
        <p:spPr>
          <a:xfrm>
            <a:off x="692280" y="72720"/>
            <a:ext cx="515160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서비스 소개</a:t>
            </a:r>
            <a:endParaRPr b="0" lang="en-US" sz="20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- </a:t>
            </a: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팀 소개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139" name="Line 28"/>
          <p:cNvSpPr/>
          <p:nvPr/>
        </p:nvSpPr>
        <p:spPr>
          <a:xfrm>
            <a:off x="686520" y="159480"/>
            <a:ext cx="0" cy="546120"/>
          </a:xfrm>
          <a:prstGeom prst="line">
            <a:avLst/>
          </a:prstGeom>
          <a:ln w="28440">
            <a:solidFill>
              <a:srgbClr val="2c19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29"/>
          <p:cNvSpPr/>
          <p:nvPr/>
        </p:nvSpPr>
        <p:spPr>
          <a:xfrm>
            <a:off x="7747920" y="5418000"/>
            <a:ext cx="81576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171360" indent="-171000">
              <a:lnSpc>
                <a:spcPct val="100000"/>
              </a:lnSpc>
              <a:buClr>
                <a:srgbClr val="939393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939393"/>
                </a:solidFill>
                <a:latin typeface="나눔바른고딕 Light"/>
                <a:ea typeface="나눔바른고딕 Light"/>
              </a:rPr>
              <a:t>회원가입</a:t>
            </a:r>
            <a:endParaRPr b="0" lang="en-US" sz="1000" spc="-1" strike="noStrike">
              <a:latin typeface="Noto Sans CJK JP Regular"/>
            </a:endParaRPr>
          </a:p>
        </p:txBody>
      </p:sp>
      <p:pic>
        <p:nvPicPr>
          <p:cNvPr id="141" name="Picture 55" descr=""/>
          <p:cNvPicPr/>
          <p:nvPr/>
        </p:nvPicPr>
        <p:blipFill>
          <a:blip r:embed="rId1"/>
          <a:stretch/>
        </p:blipFill>
        <p:spPr>
          <a:xfrm>
            <a:off x="2941560" y="2924280"/>
            <a:ext cx="1872720" cy="1514160"/>
          </a:xfrm>
          <a:prstGeom prst="rect">
            <a:avLst/>
          </a:prstGeom>
          <a:ln>
            <a:noFill/>
          </a:ln>
        </p:spPr>
      </p:pic>
      <p:pic>
        <p:nvPicPr>
          <p:cNvPr id="142" name="Picture 60" descr=""/>
          <p:cNvPicPr/>
          <p:nvPr/>
        </p:nvPicPr>
        <p:blipFill>
          <a:blip r:embed="rId2"/>
          <a:srcRect l="0" t="0" r="21483" b="0"/>
          <a:stretch/>
        </p:blipFill>
        <p:spPr>
          <a:xfrm>
            <a:off x="540000" y="2410560"/>
            <a:ext cx="1847160" cy="1500840"/>
          </a:xfrm>
          <a:prstGeom prst="rect">
            <a:avLst/>
          </a:prstGeom>
          <a:ln>
            <a:noFill/>
          </a:ln>
        </p:spPr>
      </p:pic>
      <p:pic>
        <p:nvPicPr>
          <p:cNvPr id="143" name="Picture 62" descr=""/>
          <p:cNvPicPr/>
          <p:nvPr/>
        </p:nvPicPr>
        <p:blipFill>
          <a:blip r:embed="rId3"/>
          <a:srcRect l="0" t="0" r="0" b="20136"/>
          <a:stretch/>
        </p:blipFill>
        <p:spPr>
          <a:xfrm>
            <a:off x="10076760" y="2514600"/>
            <a:ext cx="1825920" cy="1396800"/>
          </a:xfrm>
          <a:prstGeom prst="rect">
            <a:avLst/>
          </a:prstGeom>
          <a:ln>
            <a:noFill/>
          </a:ln>
        </p:spPr>
      </p:pic>
      <p:pic>
        <p:nvPicPr>
          <p:cNvPr id="144" name="Picture 64" descr=""/>
          <p:cNvPicPr/>
          <p:nvPr/>
        </p:nvPicPr>
        <p:blipFill>
          <a:blip r:embed="rId4"/>
          <a:srcRect l="0" t="2986" r="13244" b="0"/>
          <a:stretch/>
        </p:blipFill>
        <p:spPr>
          <a:xfrm>
            <a:off x="5321160" y="2456280"/>
            <a:ext cx="1872720" cy="1396800"/>
          </a:xfrm>
          <a:prstGeom prst="rect">
            <a:avLst/>
          </a:prstGeom>
          <a:ln>
            <a:noFill/>
          </a:ln>
        </p:spPr>
      </p:pic>
      <p:pic>
        <p:nvPicPr>
          <p:cNvPr id="145" name="Picture 66" descr=""/>
          <p:cNvPicPr/>
          <p:nvPr/>
        </p:nvPicPr>
        <p:blipFill>
          <a:blip r:embed="rId5"/>
          <a:srcRect l="25640" t="0" r="0" b="0"/>
          <a:stretch/>
        </p:blipFill>
        <p:spPr>
          <a:xfrm>
            <a:off x="7777800" y="2907360"/>
            <a:ext cx="1912320" cy="152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"/>
          <p:cNvGrpSpPr/>
          <p:nvPr/>
        </p:nvGrpSpPr>
        <p:grpSpPr>
          <a:xfrm>
            <a:off x="766440" y="1362600"/>
            <a:ext cx="11298960" cy="4371840"/>
            <a:chOff x="766440" y="1362600"/>
            <a:chExt cx="11298960" cy="4371840"/>
          </a:xfrm>
        </p:grpSpPr>
        <p:sp>
          <p:nvSpPr>
            <p:cNvPr id="147" name="CustomShape 2"/>
            <p:cNvSpPr/>
            <p:nvPr/>
          </p:nvSpPr>
          <p:spPr>
            <a:xfrm>
              <a:off x="872640" y="1362600"/>
              <a:ext cx="2544840" cy="2819160"/>
            </a:xfrm>
            <a:prstGeom prst="rect">
              <a:avLst/>
            </a:prstGeom>
            <a:solidFill>
              <a:srgbClr val="81863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8" name="CustomShape 3"/>
            <p:cNvSpPr/>
            <p:nvPr/>
          </p:nvSpPr>
          <p:spPr>
            <a:xfrm>
              <a:off x="4198320" y="1362600"/>
              <a:ext cx="2544840" cy="2819160"/>
            </a:xfrm>
            <a:prstGeom prst="rect">
              <a:avLst/>
            </a:prstGeom>
            <a:solidFill>
              <a:srgbClr val="81863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" name="CustomShape 4"/>
            <p:cNvSpPr/>
            <p:nvPr/>
          </p:nvSpPr>
          <p:spPr>
            <a:xfrm>
              <a:off x="7808400" y="1362600"/>
              <a:ext cx="2544840" cy="2819160"/>
            </a:xfrm>
            <a:prstGeom prst="rect">
              <a:avLst/>
            </a:prstGeom>
            <a:solidFill>
              <a:srgbClr val="81863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0" name="CustomShape 5"/>
            <p:cNvSpPr/>
            <p:nvPr/>
          </p:nvSpPr>
          <p:spPr>
            <a:xfrm>
              <a:off x="7695000" y="4433400"/>
              <a:ext cx="14954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4800" spc="-1" strike="noStrike">
                  <a:solidFill>
                    <a:srgbClr val="bfbfbf"/>
                  </a:solidFill>
                  <a:latin typeface="KoPub돋움체 Bold"/>
                  <a:ea typeface="KoPub돋움체 Bold"/>
                </a:rPr>
                <a:t>03</a:t>
              </a:r>
              <a:endParaRPr b="0" lang="en-US" sz="4800" spc="-1" strike="noStrike">
                <a:latin typeface="Noto Sans CJK JP Regular"/>
              </a:endParaRPr>
            </a:p>
          </p:txBody>
        </p:sp>
        <p:sp>
          <p:nvSpPr>
            <p:cNvPr id="151" name="CustomShape 6"/>
            <p:cNvSpPr/>
            <p:nvPr/>
          </p:nvSpPr>
          <p:spPr>
            <a:xfrm>
              <a:off x="766440" y="4433400"/>
              <a:ext cx="14954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4800" spc="-1" strike="noStrike">
                  <a:solidFill>
                    <a:srgbClr val="bfbfbf"/>
                  </a:solidFill>
                  <a:latin typeface="KoPub돋움체 Bold"/>
                  <a:ea typeface="KoPub돋움체 Bold"/>
                </a:rPr>
                <a:t>01</a:t>
              </a:r>
              <a:endParaRPr b="0" lang="en-US" sz="4800" spc="-1" strike="noStrike">
                <a:latin typeface="Noto Sans CJK JP Regular"/>
              </a:endParaRPr>
            </a:p>
          </p:txBody>
        </p:sp>
        <p:sp>
          <p:nvSpPr>
            <p:cNvPr id="152" name="CustomShape 7"/>
            <p:cNvSpPr/>
            <p:nvPr/>
          </p:nvSpPr>
          <p:spPr>
            <a:xfrm>
              <a:off x="4108320" y="4433400"/>
              <a:ext cx="14954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4800" spc="-1" strike="noStrike">
                  <a:solidFill>
                    <a:srgbClr val="bfbfbf"/>
                  </a:solidFill>
                  <a:latin typeface="KoPub돋움체 Bold"/>
                  <a:ea typeface="KoPub돋움체 Bold"/>
                </a:rPr>
                <a:t>02</a:t>
              </a:r>
              <a:endParaRPr b="0" lang="en-US" sz="4800" spc="-1" strike="noStrike">
                <a:latin typeface="Noto Sans CJK JP Regular"/>
              </a:endParaRPr>
            </a:p>
          </p:txBody>
        </p:sp>
        <p:pic>
          <p:nvPicPr>
            <p:cNvPr id="153" name="Picture 2" descr=""/>
            <p:cNvPicPr/>
            <p:nvPr/>
          </p:nvPicPr>
          <p:blipFill>
            <a:blip r:embed="rId1"/>
            <a:srcRect l="5652" t="714" r="25248" b="155"/>
            <a:stretch/>
          </p:blipFill>
          <p:spPr>
            <a:xfrm>
              <a:off x="1225080" y="1725120"/>
              <a:ext cx="2556000" cy="2750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4" name="CustomShape 8"/>
            <p:cNvSpPr/>
            <p:nvPr/>
          </p:nvSpPr>
          <p:spPr>
            <a:xfrm>
              <a:off x="1225440" y="1729080"/>
              <a:ext cx="2564640" cy="2746440"/>
            </a:xfrm>
            <a:prstGeom prst="flowChartProcess">
              <a:avLst/>
            </a:prstGeom>
            <a:gradFill rotWithShape="0">
              <a:gsLst>
                <a:gs pos="0">
                  <a:srgbClr val="3b3e16">
                    <a:alpha val="19000"/>
                  </a:srgbClr>
                </a:gs>
                <a:gs pos="100000">
                  <a:srgbClr val="081721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/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KoPub돋움체 Bold"/>
                  <a:ea typeface="KoPub돋움체 Bold"/>
                </a:rPr>
                <a:t>7.3 </a:t>
              </a:r>
              <a:r>
                <a:rPr b="0" lang="en-US" sz="2000" spc="-1" strike="noStrike">
                  <a:solidFill>
                    <a:srgbClr val="ffffff"/>
                  </a:solidFill>
                  <a:latin typeface="KoPub돋움체 Bold"/>
                  <a:ea typeface="KoPub돋움체 Bold"/>
                </a:rPr>
                <a:t>시간</a:t>
              </a:r>
              <a:endParaRPr b="0" lang="en-US" sz="2000" spc="-1" strike="noStrike">
                <a:latin typeface="Noto Sans CJK JP Regular"/>
              </a:endParaRPr>
            </a:p>
          </p:txBody>
        </p:sp>
        <p:sp>
          <p:nvSpPr>
            <p:cNvPr id="155" name="CustomShape 9"/>
            <p:cNvSpPr/>
            <p:nvPr/>
          </p:nvSpPr>
          <p:spPr>
            <a:xfrm>
              <a:off x="1772280" y="4516560"/>
              <a:ext cx="2838600" cy="1217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잠자는 시간 보다 많은 </a:t>
              </a: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앉아있는 시간</a:t>
              </a: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 </a:t>
              </a: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하루 평균 수면 시간 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: 6.8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시간</a:t>
              </a:r>
              <a:endParaRPr b="0" lang="en-US" sz="10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하루 평균 앉아 있는 시간 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: 7.3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시간 </a:t>
              </a:r>
              <a:endParaRPr b="0" lang="en-US" sz="1000" spc="-1" strike="noStrike">
                <a:latin typeface="Noto Sans CJK JP Regular"/>
              </a:endParaRPr>
            </a:p>
          </p:txBody>
        </p:sp>
        <p:pic>
          <p:nvPicPr>
            <p:cNvPr id="156" name="Picture 4" descr=""/>
            <p:cNvPicPr/>
            <p:nvPr/>
          </p:nvPicPr>
          <p:blipFill>
            <a:blip r:embed="rId2"/>
            <a:srcRect l="24335" t="25829" r="24914" b="38177"/>
            <a:stretch/>
          </p:blipFill>
          <p:spPr>
            <a:xfrm>
              <a:off x="4506120" y="1725120"/>
              <a:ext cx="2585160" cy="2750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7" name="CustomShape 10"/>
            <p:cNvSpPr/>
            <p:nvPr/>
          </p:nvSpPr>
          <p:spPr>
            <a:xfrm>
              <a:off x="4506120" y="1729080"/>
              <a:ext cx="2585160" cy="2746440"/>
            </a:xfrm>
            <a:prstGeom prst="flowChartProcess">
              <a:avLst/>
            </a:prstGeom>
            <a:gradFill rotWithShape="0">
              <a:gsLst>
                <a:gs pos="0">
                  <a:srgbClr val="3b3e16">
                    <a:alpha val="19000"/>
                  </a:srgbClr>
                </a:gs>
                <a:gs pos="100000">
                  <a:srgbClr val="081721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/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KoPub돋움체 Bold"/>
                  <a:ea typeface="KoPub돋움체 Bold"/>
                </a:rPr>
                <a:t>52 </a:t>
              </a:r>
              <a:r>
                <a:rPr b="0" lang="en-US" sz="2000" spc="-1" strike="noStrike">
                  <a:solidFill>
                    <a:srgbClr val="ffffff"/>
                  </a:solidFill>
                  <a:latin typeface="KoPub돋움체 Bold"/>
                  <a:ea typeface="KoPub돋움체 Bold"/>
                </a:rPr>
                <a:t>시간 </a:t>
              </a:r>
              <a:endParaRPr b="0" lang="en-US" sz="2000" spc="-1" strike="noStrike">
                <a:latin typeface="Noto Sans CJK JP Regular"/>
              </a:endParaRPr>
            </a:p>
          </p:txBody>
        </p:sp>
        <p:sp>
          <p:nvSpPr>
            <p:cNvPr id="158" name="CustomShape 11"/>
            <p:cNvSpPr/>
            <p:nvPr/>
          </p:nvSpPr>
          <p:spPr>
            <a:xfrm>
              <a:off x="5109840" y="4516560"/>
              <a:ext cx="3106080" cy="669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 </a:t>
              </a:r>
              <a:r>
                <a:rPr b="1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주 </a:t>
              </a:r>
              <a:r>
                <a:rPr b="1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52</a:t>
              </a:r>
              <a:r>
                <a:rPr b="1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시간 근무</a:t>
              </a: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주 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52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시간 근무로 여가 생활 시간 확보</a:t>
              </a:r>
              <a:endParaRPr b="0" lang="en-US" sz="1000" spc="-1" strike="noStrike">
                <a:latin typeface="Noto Sans CJK JP Regular"/>
              </a:endParaRPr>
            </a:p>
          </p:txBody>
        </p:sp>
        <p:pic>
          <p:nvPicPr>
            <p:cNvPr id="159" name="Picture 6" descr=""/>
            <p:cNvPicPr/>
            <p:nvPr/>
          </p:nvPicPr>
          <p:blipFill>
            <a:blip r:embed="rId3"/>
            <a:srcRect l="18462" t="735" r="18703" b="973"/>
            <a:stretch/>
          </p:blipFill>
          <p:spPr>
            <a:xfrm>
              <a:off x="8136720" y="1725120"/>
              <a:ext cx="2635920" cy="2750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0" name="CustomShape 12"/>
            <p:cNvSpPr/>
            <p:nvPr/>
          </p:nvSpPr>
          <p:spPr>
            <a:xfrm>
              <a:off x="8136720" y="1729080"/>
              <a:ext cx="2635920" cy="2746440"/>
            </a:xfrm>
            <a:prstGeom prst="flowChartProcess">
              <a:avLst/>
            </a:prstGeom>
            <a:gradFill rotWithShape="0">
              <a:gsLst>
                <a:gs pos="0">
                  <a:srgbClr val="3b3e16">
                    <a:alpha val="19000"/>
                  </a:srgb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/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KoPub돋움체 Bold"/>
                  <a:ea typeface="KoPub돋움체 Bold"/>
                </a:rPr>
                <a:t>1</a:t>
              </a:r>
              <a:r>
                <a:rPr b="0" lang="en-US" sz="2000" spc="-1" strike="noStrike">
                  <a:solidFill>
                    <a:srgbClr val="ffffff"/>
                  </a:solidFill>
                  <a:latin typeface="KoPub돋움체 Bold"/>
                  <a:ea typeface="KoPub돋움체 Bold"/>
                </a:rPr>
                <a:t>개</a:t>
              </a:r>
              <a:endParaRPr b="0" lang="en-US" sz="2000" spc="-1" strike="noStrike">
                <a:latin typeface="Noto Sans CJK JP Regular"/>
              </a:endParaRPr>
            </a:p>
          </p:txBody>
        </p:sp>
        <p:sp>
          <p:nvSpPr>
            <p:cNvPr id="161" name="CustomShape 13"/>
            <p:cNvSpPr/>
            <p:nvPr/>
          </p:nvSpPr>
          <p:spPr>
            <a:xfrm>
              <a:off x="8722800" y="4516560"/>
              <a:ext cx="3342600" cy="97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스포츠 매치 사이트 </a:t>
              </a: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대한민국 스포츠 매치 </a:t>
              </a:r>
              <a:endParaRPr b="0" lang="en-US" sz="10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중개 사이트의 개수는</a:t>
              </a:r>
              <a:endParaRPr b="0" lang="en-US" sz="10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한 개 이다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.</a:t>
              </a:r>
              <a:endParaRPr b="0" lang="en-US" sz="1000" spc="-1" strike="noStrike">
                <a:latin typeface="Noto Sans CJK JP Regular"/>
              </a:endParaRPr>
            </a:p>
          </p:txBody>
        </p:sp>
      </p:grpSp>
      <p:sp>
        <p:nvSpPr>
          <p:cNvPr id="162" name="CustomShape 14"/>
          <p:cNvSpPr/>
          <p:nvPr/>
        </p:nvSpPr>
        <p:spPr>
          <a:xfrm>
            <a:off x="93960" y="72720"/>
            <a:ext cx="113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1</a:t>
            </a: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루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163" name="CustomShape 15"/>
          <p:cNvSpPr/>
          <p:nvPr/>
        </p:nvSpPr>
        <p:spPr>
          <a:xfrm>
            <a:off x="692280" y="72720"/>
            <a:ext cx="515160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서비스 소개</a:t>
            </a:r>
            <a:endParaRPr b="0" lang="en-US" sz="20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- </a:t>
            </a: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현황 및 문제점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164" name="Line 16"/>
          <p:cNvSpPr/>
          <p:nvPr/>
        </p:nvSpPr>
        <p:spPr>
          <a:xfrm>
            <a:off x="686520" y="159480"/>
            <a:ext cx="0" cy="546120"/>
          </a:xfrm>
          <a:prstGeom prst="line">
            <a:avLst/>
          </a:prstGeom>
          <a:ln w="28440">
            <a:solidFill>
              <a:srgbClr val="2c19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"/>
          <p:cNvGrpSpPr/>
          <p:nvPr/>
        </p:nvGrpSpPr>
        <p:grpSpPr>
          <a:xfrm>
            <a:off x="766440" y="1362600"/>
            <a:ext cx="11298960" cy="4371840"/>
            <a:chOff x="766440" y="1362600"/>
            <a:chExt cx="11298960" cy="4371840"/>
          </a:xfrm>
        </p:grpSpPr>
        <p:sp>
          <p:nvSpPr>
            <p:cNvPr id="166" name="CustomShape 2"/>
            <p:cNvSpPr/>
            <p:nvPr/>
          </p:nvSpPr>
          <p:spPr>
            <a:xfrm>
              <a:off x="872640" y="1362600"/>
              <a:ext cx="2544840" cy="2819160"/>
            </a:xfrm>
            <a:prstGeom prst="rect">
              <a:avLst/>
            </a:prstGeom>
            <a:solidFill>
              <a:srgbClr val="81863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7" name="CustomShape 3"/>
            <p:cNvSpPr/>
            <p:nvPr/>
          </p:nvSpPr>
          <p:spPr>
            <a:xfrm>
              <a:off x="4198320" y="1362600"/>
              <a:ext cx="2544840" cy="2819160"/>
            </a:xfrm>
            <a:prstGeom prst="rect">
              <a:avLst/>
            </a:prstGeom>
            <a:solidFill>
              <a:srgbClr val="81863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8" name="CustomShape 4"/>
            <p:cNvSpPr/>
            <p:nvPr/>
          </p:nvSpPr>
          <p:spPr>
            <a:xfrm>
              <a:off x="7808400" y="1362600"/>
              <a:ext cx="2544840" cy="2819160"/>
            </a:xfrm>
            <a:prstGeom prst="rect">
              <a:avLst/>
            </a:prstGeom>
            <a:solidFill>
              <a:srgbClr val="81863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9" name="CustomShape 5"/>
            <p:cNvSpPr/>
            <p:nvPr/>
          </p:nvSpPr>
          <p:spPr>
            <a:xfrm>
              <a:off x="7695000" y="4433400"/>
              <a:ext cx="14954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4800" spc="-1" strike="noStrike">
                  <a:solidFill>
                    <a:srgbClr val="bfbfbf"/>
                  </a:solidFill>
                  <a:latin typeface="KoPub돋움체 Bold"/>
                  <a:ea typeface="KoPub돋움체 Bold"/>
                </a:rPr>
                <a:t>03</a:t>
              </a:r>
              <a:endParaRPr b="0" lang="en-US" sz="4800" spc="-1" strike="noStrike">
                <a:latin typeface="Noto Sans CJK JP Regular"/>
              </a:endParaRPr>
            </a:p>
          </p:txBody>
        </p:sp>
        <p:sp>
          <p:nvSpPr>
            <p:cNvPr id="170" name="CustomShape 6"/>
            <p:cNvSpPr/>
            <p:nvPr/>
          </p:nvSpPr>
          <p:spPr>
            <a:xfrm>
              <a:off x="766440" y="4433400"/>
              <a:ext cx="14954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4800" spc="-1" strike="noStrike">
                  <a:solidFill>
                    <a:srgbClr val="bfbfbf"/>
                  </a:solidFill>
                  <a:latin typeface="KoPub돋움체 Bold"/>
                  <a:ea typeface="KoPub돋움체 Bold"/>
                </a:rPr>
                <a:t>01</a:t>
              </a:r>
              <a:endParaRPr b="0" lang="en-US" sz="4800" spc="-1" strike="noStrike">
                <a:latin typeface="Noto Sans CJK JP Regular"/>
              </a:endParaRPr>
            </a:p>
          </p:txBody>
        </p:sp>
        <p:sp>
          <p:nvSpPr>
            <p:cNvPr id="171" name="CustomShape 7"/>
            <p:cNvSpPr/>
            <p:nvPr/>
          </p:nvSpPr>
          <p:spPr>
            <a:xfrm>
              <a:off x="4108320" y="4433400"/>
              <a:ext cx="14954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4800" spc="-1" strike="noStrike">
                  <a:solidFill>
                    <a:srgbClr val="bfbfbf"/>
                  </a:solidFill>
                  <a:latin typeface="KoPub돋움체 Bold"/>
                  <a:ea typeface="KoPub돋움체 Bold"/>
                </a:rPr>
                <a:t>02</a:t>
              </a:r>
              <a:endParaRPr b="0" lang="en-US" sz="4800" spc="-1" strike="noStrike">
                <a:latin typeface="Noto Sans CJK JP Regular"/>
              </a:endParaRPr>
            </a:p>
          </p:txBody>
        </p:sp>
        <p:pic>
          <p:nvPicPr>
            <p:cNvPr id="172" name="Picture 2" descr=""/>
            <p:cNvPicPr/>
            <p:nvPr/>
          </p:nvPicPr>
          <p:blipFill>
            <a:blip r:embed="rId1"/>
            <a:srcRect l="5652" t="714" r="25248" b="155"/>
            <a:stretch/>
          </p:blipFill>
          <p:spPr>
            <a:xfrm>
              <a:off x="1225080" y="1725120"/>
              <a:ext cx="2556000" cy="2750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3" name="CustomShape 8"/>
            <p:cNvSpPr/>
            <p:nvPr/>
          </p:nvSpPr>
          <p:spPr>
            <a:xfrm>
              <a:off x="1225440" y="1729080"/>
              <a:ext cx="2564640" cy="2746440"/>
            </a:xfrm>
            <a:prstGeom prst="flowChartProcess">
              <a:avLst/>
            </a:prstGeom>
            <a:gradFill rotWithShape="0">
              <a:gsLst>
                <a:gs pos="0">
                  <a:srgbClr val="3b3e16">
                    <a:alpha val="19000"/>
                  </a:srgbClr>
                </a:gs>
                <a:gs pos="100000">
                  <a:srgbClr val="081721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/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KoPub돋움체 Bold"/>
                  <a:ea typeface="KoPub돋움체 Bold"/>
                </a:rPr>
                <a:t>7.3 </a:t>
              </a:r>
              <a:r>
                <a:rPr b="0" lang="en-US" sz="2000" spc="-1" strike="noStrike">
                  <a:solidFill>
                    <a:srgbClr val="ffffff"/>
                  </a:solidFill>
                  <a:latin typeface="KoPub돋움체 Bold"/>
                  <a:ea typeface="KoPub돋움체 Bold"/>
                </a:rPr>
                <a:t>시간</a:t>
              </a:r>
              <a:endParaRPr b="0" lang="en-US" sz="2000" spc="-1" strike="noStrike">
                <a:latin typeface="Noto Sans CJK JP Regular"/>
              </a:endParaRPr>
            </a:p>
          </p:txBody>
        </p:sp>
        <p:sp>
          <p:nvSpPr>
            <p:cNvPr id="174" name="CustomShape 9"/>
            <p:cNvSpPr/>
            <p:nvPr/>
          </p:nvSpPr>
          <p:spPr>
            <a:xfrm>
              <a:off x="1772280" y="4516560"/>
              <a:ext cx="2838600" cy="1217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잠자는 시간 보다 많은 </a:t>
              </a: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앉아있는 시간</a:t>
              </a: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 </a:t>
              </a: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하루 평균 수면 시간 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: 6.8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시간</a:t>
              </a:r>
              <a:endParaRPr b="0" lang="en-US" sz="10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하루 평균 앉아 있는 시간 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: 7.3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시간 </a:t>
              </a:r>
              <a:endParaRPr b="0" lang="en-US" sz="1000" spc="-1" strike="noStrike">
                <a:latin typeface="Noto Sans CJK JP Regular"/>
              </a:endParaRPr>
            </a:p>
          </p:txBody>
        </p:sp>
        <p:pic>
          <p:nvPicPr>
            <p:cNvPr id="175" name="Picture 4" descr=""/>
            <p:cNvPicPr/>
            <p:nvPr/>
          </p:nvPicPr>
          <p:blipFill>
            <a:blip r:embed="rId2"/>
            <a:srcRect l="24335" t="25829" r="24914" b="38177"/>
            <a:stretch/>
          </p:blipFill>
          <p:spPr>
            <a:xfrm>
              <a:off x="4506120" y="1725120"/>
              <a:ext cx="2585160" cy="2750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6" name="CustomShape 10"/>
            <p:cNvSpPr/>
            <p:nvPr/>
          </p:nvSpPr>
          <p:spPr>
            <a:xfrm>
              <a:off x="4506120" y="1729080"/>
              <a:ext cx="2585160" cy="2746440"/>
            </a:xfrm>
            <a:prstGeom prst="flowChartProcess">
              <a:avLst/>
            </a:prstGeom>
            <a:gradFill rotWithShape="0">
              <a:gsLst>
                <a:gs pos="0">
                  <a:srgbClr val="3b3e16">
                    <a:alpha val="19000"/>
                  </a:srgbClr>
                </a:gs>
                <a:gs pos="100000">
                  <a:srgbClr val="081721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/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KoPub돋움체 Bold"/>
                  <a:ea typeface="KoPub돋움체 Bold"/>
                </a:rPr>
                <a:t>52 </a:t>
              </a:r>
              <a:r>
                <a:rPr b="0" lang="en-US" sz="2000" spc="-1" strike="noStrike">
                  <a:solidFill>
                    <a:srgbClr val="ffffff"/>
                  </a:solidFill>
                  <a:latin typeface="KoPub돋움체 Bold"/>
                  <a:ea typeface="KoPub돋움체 Bold"/>
                </a:rPr>
                <a:t>시간 </a:t>
              </a:r>
              <a:endParaRPr b="0" lang="en-US" sz="2000" spc="-1" strike="noStrike">
                <a:latin typeface="Noto Sans CJK JP Regular"/>
              </a:endParaRPr>
            </a:p>
          </p:txBody>
        </p:sp>
        <p:sp>
          <p:nvSpPr>
            <p:cNvPr id="177" name="CustomShape 11"/>
            <p:cNvSpPr/>
            <p:nvPr/>
          </p:nvSpPr>
          <p:spPr>
            <a:xfrm>
              <a:off x="5109840" y="4516560"/>
              <a:ext cx="3106080" cy="669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 </a:t>
              </a:r>
              <a:r>
                <a:rPr b="1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주 </a:t>
              </a:r>
              <a:r>
                <a:rPr b="1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52</a:t>
              </a:r>
              <a:r>
                <a:rPr b="1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시간 근무</a:t>
              </a: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주 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52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시간 근무로 여가 생활 시간 확보</a:t>
              </a:r>
              <a:endParaRPr b="0" lang="en-US" sz="1000" spc="-1" strike="noStrike">
                <a:latin typeface="Noto Sans CJK JP Regular"/>
              </a:endParaRPr>
            </a:p>
          </p:txBody>
        </p:sp>
        <p:pic>
          <p:nvPicPr>
            <p:cNvPr id="178" name="Picture 6" descr=""/>
            <p:cNvPicPr/>
            <p:nvPr/>
          </p:nvPicPr>
          <p:blipFill>
            <a:blip r:embed="rId3"/>
            <a:srcRect l="18462" t="735" r="18703" b="973"/>
            <a:stretch/>
          </p:blipFill>
          <p:spPr>
            <a:xfrm>
              <a:off x="8136720" y="1725120"/>
              <a:ext cx="2635920" cy="2750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9" name="CustomShape 12"/>
            <p:cNvSpPr/>
            <p:nvPr/>
          </p:nvSpPr>
          <p:spPr>
            <a:xfrm>
              <a:off x="8136720" y="1729080"/>
              <a:ext cx="2635920" cy="2746440"/>
            </a:xfrm>
            <a:prstGeom prst="flowChartProcess">
              <a:avLst/>
            </a:prstGeom>
            <a:gradFill rotWithShape="0">
              <a:gsLst>
                <a:gs pos="0">
                  <a:srgbClr val="3b3e16">
                    <a:alpha val="19000"/>
                  </a:srgb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/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KoPub돋움체 Bold"/>
                  <a:ea typeface="KoPub돋움체 Bold"/>
                </a:rPr>
                <a:t>1</a:t>
              </a:r>
              <a:r>
                <a:rPr b="0" lang="en-US" sz="2000" spc="-1" strike="noStrike">
                  <a:solidFill>
                    <a:srgbClr val="ffffff"/>
                  </a:solidFill>
                  <a:latin typeface="KoPub돋움체 Bold"/>
                  <a:ea typeface="KoPub돋움체 Bold"/>
                </a:rPr>
                <a:t>개</a:t>
              </a:r>
              <a:endParaRPr b="0" lang="en-US" sz="2000" spc="-1" strike="noStrike">
                <a:latin typeface="Noto Sans CJK JP Regular"/>
              </a:endParaRPr>
            </a:p>
          </p:txBody>
        </p:sp>
        <p:sp>
          <p:nvSpPr>
            <p:cNvPr id="180" name="CustomShape 13"/>
            <p:cNvSpPr/>
            <p:nvPr/>
          </p:nvSpPr>
          <p:spPr>
            <a:xfrm>
              <a:off x="8722800" y="4516560"/>
              <a:ext cx="3342600" cy="97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스포츠 매치 사이트 </a:t>
              </a: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대한민국 스포츠 매치 </a:t>
              </a:r>
              <a:endParaRPr b="0" lang="en-US" sz="10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중개 사이트의 개수는</a:t>
              </a:r>
              <a:endParaRPr b="0" lang="en-US" sz="10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한 개 이다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.</a:t>
              </a:r>
              <a:endParaRPr b="0" lang="en-US" sz="1000" spc="-1" strike="noStrike">
                <a:latin typeface="Noto Sans CJK JP Regular"/>
              </a:endParaRPr>
            </a:p>
          </p:txBody>
        </p:sp>
      </p:grpSp>
      <p:sp>
        <p:nvSpPr>
          <p:cNvPr id="181" name="CustomShape 14"/>
          <p:cNvSpPr/>
          <p:nvPr/>
        </p:nvSpPr>
        <p:spPr>
          <a:xfrm>
            <a:off x="93960" y="72720"/>
            <a:ext cx="113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1</a:t>
            </a: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루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182" name="CustomShape 15"/>
          <p:cNvSpPr/>
          <p:nvPr/>
        </p:nvSpPr>
        <p:spPr>
          <a:xfrm>
            <a:off x="692280" y="72720"/>
            <a:ext cx="515160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서비스 소개</a:t>
            </a:r>
            <a:endParaRPr b="0" lang="en-US" sz="20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- </a:t>
            </a: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현황 및 문제점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183" name="Line 16"/>
          <p:cNvSpPr/>
          <p:nvPr/>
        </p:nvSpPr>
        <p:spPr>
          <a:xfrm>
            <a:off x="686520" y="159480"/>
            <a:ext cx="0" cy="546120"/>
          </a:xfrm>
          <a:prstGeom prst="line">
            <a:avLst/>
          </a:prstGeom>
          <a:ln w="28440">
            <a:solidFill>
              <a:srgbClr val="2c19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17"/>
          <p:cNvSpPr/>
          <p:nvPr/>
        </p:nvSpPr>
        <p:spPr>
          <a:xfrm>
            <a:off x="3969360" y="1028880"/>
            <a:ext cx="7969320" cy="510156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"/>
          <p:cNvGrpSpPr/>
          <p:nvPr/>
        </p:nvGrpSpPr>
        <p:grpSpPr>
          <a:xfrm>
            <a:off x="766440" y="1362600"/>
            <a:ext cx="11298960" cy="4371840"/>
            <a:chOff x="766440" y="1362600"/>
            <a:chExt cx="11298960" cy="4371840"/>
          </a:xfrm>
        </p:grpSpPr>
        <p:sp>
          <p:nvSpPr>
            <p:cNvPr id="186" name="CustomShape 2"/>
            <p:cNvSpPr/>
            <p:nvPr/>
          </p:nvSpPr>
          <p:spPr>
            <a:xfrm>
              <a:off x="872640" y="1362600"/>
              <a:ext cx="2544840" cy="2819160"/>
            </a:xfrm>
            <a:prstGeom prst="rect">
              <a:avLst/>
            </a:prstGeom>
            <a:solidFill>
              <a:srgbClr val="81863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" name="CustomShape 3"/>
            <p:cNvSpPr/>
            <p:nvPr/>
          </p:nvSpPr>
          <p:spPr>
            <a:xfrm>
              <a:off x="4198320" y="1362600"/>
              <a:ext cx="2544840" cy="2819160"/>
            </a:xfrm>
            <a:prstGeom prst="rect">
              <a:avLst/>
            </a:prstGeom>
            <a:solidFill>
              <a:srgbClr val="81863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" name="CustomShape 4"/>
            <p:cNvSpPr/>
            <p:nvPr/>
          </p:nvSpPr>
          <p:spPr>
            <a:xfrm>
              <a:off x="7808400" y="1362600"/>
              <a:ext cx="2544840" cy="2819160"/>
            </a:xfrm>
            <a:prstGeom prst="rect">
              <a:avLst/>
            </a:prstGeom>
            <a:solidFill>
              <a:srgbClr val="81863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9" name="CustomShape 5"/>
            <p:cNvSpPr/>
            <p:nvPr/>
          </p:nvSpPr>
          <p:spPr>
            <a:xfrm>
              <a:off x="7695000" y="4433400"/>
              <a:ext cx="14954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4800" spc="-1" strike="noStrike">
                  <a:solidFill>
                    <a:srgbClr val="bfbfbf"/>
                  </a:solidFill>
                  <a:latin typeface="KoPub돋움체 Bold"/>
                  <a:ea typeface="KoPub돋움체 Bold"/>
                </a:rPr>
                <a:t>03</a:t>
              </a:r>
              <a:endParaRPr b="0" lang="en-US" sz="4800" spc="-1" strike="noStrike">
                <a:latin typeface="Noto Sans CJK JP Regular"/>
              </a:endParaRPr>
            </a:p>
          </p:txBody>
        </p:sp>
        <p:sp>
          <p:nvSpPr>
            <p:cNvPr id="190" name="CustomShape 6"/>
            <p:cNvSpPr/>
            <p:nvPr/>
          </p:nvSpPr>
          <p:spPr>
            <a:xfrm>
              <a:off x="766440" y="4433400"/>
              <a:ext cx="14954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4800" spc="-1" strike="noStrike">
                  <a:solidFill>
                    <a:srgbClr val="bfbfbf"/>
                  </a:solidFill>
                  <a:latin typeface="KoPub돋움체 Bold"/>
                  <a:ea typeface="KoPub돋움체 Bold"/>
                </a:rPr>
                <a:t>01</a:t>
              </a:r>
              <a:endParaRPr b="0" lang="en-US" sz="4800" spc="-1" strike="noStrike">
                <a:latin typeface="Noto Sans CJK JP Regular"/>
              </a:endParaRPr>
            </a:p>
          </p:txBody>
        </p:sp>
        <p:sp>
          <p:nvSpPr>
            <p:cNvPr id="191" name="CustomShape 7"/>
            <p:cNvSpPr/>
            <p:nvPr/>
          </p:nvSpPr>
          <p:spPr>
            <a:xfrm>
              <a:off x="4108320" y="4433400"/>
              <a:ext cx="14954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4800" spc="-1" strike="noStrike">
                  <a:solidFill>
                    <a:srgbClr val="bfbfbf"/>
                  </a:solidFill>
                  <a:latin typeface="KoPub돋움체 Bold"/>
                  <a:ea typeface="KoPub돋움체 Bold"/>
                </a:rPr>
                <a:t>02</a:t>
              </a:r>
              <a:endParaRPr b="0" lang="en-US" sz="4800" spc="-1" strike="noStrike">
                <a:latin typeface="Noto Sans CJK JP Regular"/>
              </a:endParaRPr>
            </a:p>
          </p:txBody>
        </p:sp>
        <p:pic>
          <p:nvPicPr>
            <p:cNvPr id="192" name="Picture 2" descr=""/>
            <p:cNvPicPr/>
            <p:nvPr/>
          </p:nvPicPr>
          <p:blipFill>
            <a:blip r:embed="rId1"/>
            <a:srcRect l="5652" t="714" r="25248" b="155"/>
            <a:stretch/>
          </p:blipFill>
          <p:spPr>
            <a:xfrm>
              <a:off x="1225080" y="1725120"/>
              <a:ext cx="2556000" cy="2750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3" name="CustomShape 8"/>
            <p:cNvSpPr/>
            <p:nvPr/>
          </p:nvSpPr>
          <p:spPr>
            <a:xfrm>
              <a:off x="1225440" y="1729080"/>
              <a:ext cx="2564640" cy="2746440"/>
            </a:xfrm>
            <a:prstGeom prst="flowChartProcess">
              <a:avLst/>
            </a:prstGeom>
            <a:gradFill rotWithShape="0">
              <a:gsLst>
                <a:gs pos="0">
                  <a:srgbClr val="3b3e16">
                    <a:alpha val="19000"/>
                  </a:srgbClr>
                </a:gs>
                <a:gs pos="100000">
                  <a:srgbClr val="081721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/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KoPub돋움체 Bold"/>
                  <a:ea typeface="KoPub돋움체 Bold"/>
                </a:rPr>
                <a:t>7.3 </a:t>
              </a:r>
              <a:r>
                <a:rPr b="0" lang="en-US" sz="2000" spc="-1" strike="noStrike">
                  <a:solidFill>
                    <a:srgbClr val="ffffff"/>
                  </a:solidFill>
                  <a:latin typeface="KoPub돋움체 Bold"/>
                  <a:ea typeface="KoPub돋움체 Bold"/>
                </a:rPr>
                <a:t>시간</a:t>
              </a:r>
              <a:endParaRPr b="0" lang="en-US" sz="2000" spc="-1" strike="noStrike">
                <a:latin typeface="Noto Sans CJK JP Regular"/>
              </a:endParaRPr>
            </a:p>
          </p:txBody>
        </p:sp>
        <p:sp>
          <p:nvSpPr>
            <p:cNvPr id="194" name="CustomShape 9"/>
            <p:cNvSpPr/>
            <p:nvPr/>
          </p:nvSpPr>
          <p:spPr>
            <a:xfrm>
              <a:off x="1772280" y="4516560"/>
              <a:ext cx="2838600" cy="1217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잠자는 시간 보다 많은 </a:t>
              </a: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앉아있는 시간</a:t>
              </a: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 </a:t>
              </a: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하루 평균 수면 시간 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: 6.8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시간</a:t>
              </a:r>
              <a:endParaRPr b="0" lang="en-US" sz="10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하루 평균 앉아 있는 시간 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: 7.3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시간 </a:t>
              </a:r>
              <a:endParaRPr b="0" lang="en-US" sz="1000" spc="-1" strike="noStrike">
                <a:latin typeface="Noto Sans CJK JP Regular"/>
              </a:endParaRPr>
            </a:p>
          </p:txBody>
        </p:sp>
        <p:pic>
          <p:nvPicPr>
            <p:cNvPr id="195" name="Picture 4" descr=""/>
            <p:cNvPicPr/>
            <p:nvPr/>
          </p:nvPicPr>
          <p:blipFill>
            <a:blip r:embed="rId2"/>
            <a:srcRect l="24335" t="25829" r="24914" b="38177"/>
            <a:stretch/>
          </p:blipFill>
          <p:spPr>
            <a:xfrm>
              <a:off x="4506120" y="1725120"/>
              <a:ext cx="2585160" cy="2750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6" name="CustomShape 10"/>
            <p:cNvSpPr/>
            <p:nvPr/>
          </p:nvSpPr>
          <p:spPr>
            <a:xfrm>
              <a:off x="4506120" y="1729080"/>
              <a:ext cx="2585160" cy="2746440"/>
            </a:xfrm>
            <a:prstGeom prst="flowChartProcess">
              <a:avLst/>
            </a:prstGeom>
            <a:gradFill rotWithShape="0">
              <a:gsLst>
                <a:gs pos="0">
                  <a:srgbClr val="3b3e16">
                    <a:alpha val="19000"/>
                  </a:srgbClr>
                </a:gs>
                <a:gs pos="100000">
                  <a:srgbClr val="081721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/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KoPub돋움체 Bold"/>
                  <a:ea typeface="KoPub돋움체 Bold"/>
                </a:rPr>
                <a:t>52 </a:t>
              </a:r>
              <a:r>
                <a:rPr b="0" lang="en-US" sz="2000" spc="-1" strike="noStrike">
                  <a:solidFill>
                    <a:srgbClr val="ffffff"/>
                  </a:solidFill>
                  <a:latin typeface="KoPub돋움체 Bold"/>
                  <a:ea typeface="KoPub돋움체 Bold"/>
                </a:rPr>
                <a:t>시간 </a:t>
              </a:r>
              <a:endParaRPr b="0" lang="en-US" sz="2000" spc="-1" strike="noStrike">
                <a:latin typeface="Noto Sans CJK JP Regular"/>
              </a:endParaRPr>
            </a:p>
          </p:txBody>
        </p:sp>
        <p:sp>
          <p:nvSpPr>
            <p:cNvPr id="197" name="CustomShape 11"/>
            <p:cNvSpPr/>
            <p:nvPr/>
          </p:nvSpPr>
          <p:spPr>
            <a:xfrm>
              <a:off x="5109840" y="4516560"/>
              <a:ext cx="3106080" cy="669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 </a:t>
              </a:r>
              <a:r>
                <a:rPr b="1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주 </a:t>
              </a:r>
              <a:r>
                <a:rPr b="1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52</a:t>
              </a:r>
              <a:r>
                <a:rPr b="1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시간 근무</a:t>
              </a: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주 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52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시간 근무로 여가 생활 시간 확보</a:t>
              </a:r>
              <a:endParaRPr b="0" lang="en-US" sz="1000" spc="-1" strike="noStrike">
                <a:latin typeface="Noto Sans CJK JP Regular"/>
              </a:endParaRPr>
            </a:p>
          </p:txBody>
        </p:sp>
        <p:pic>
          <p:nvPicPr>
            <p:cNvPr id="198" name="Picture 6" descr=""/>
            <p:cNvPicPr/>
            <p:nvPr/>
          </p:nvPicPr>
          <p:blipFill>
            <a:blip r:embed="rId3"/>
            <a:srcRect l="18462" t="735" r="18703" b="973"/>
            <a:stretch/>
          </p:blipFill>
          <p:spPr>
            <a:xfrm>
              <a:off x="8136720" y="1725120"/>
              <a:ext cx="2635920" cy="2750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9" name="CustomShape 12"/>
            <p:cNvSpPr/>
            <p:nvPr/>
          </p:nvSpPr>
          <p:spPr>
            <a:xfrm>
              <a:off x="8136720" y="1729080"/>
              <a:ext cx="2635920" cy="2746440"/>
            </a:xfrm>
            <a:prstGeom prst="flowChartProcess">
              <a:avLst/>
            </a:prstGeom>
            <a:gradFill rotWithShape="0">
              <a:gsLst>
                <a:gs pos="0">
                  <a:srgbClr val="3b3e16">
                    <a:alpha val="19000"/>
                  </a:srgb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/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KoPub돋움체 Bold"/>
                  <a:ea typeface="KoPub돋움체 Bold"/>
                </a:rPr>
                <a:t>1</a:t>
              </a:r>
              <a:r>
                <a:rPr b="0" lang="en-US" sz="2000" spc="-1" strike="noStrike">
                  <a:solidFill>
                    <a:srgbClr val="ffffff"/>
                  </a:solidFill>
                  <a:latin typeface="KoPub돋움체 Bold"/>
                  <a:ea typeface="KoPub돋움체 Bold"/>
                </a:rPr>
                <a:t>개</a:t>
              </a:r>
              <a:endParaRPr b="0" lang="en-US" sz="2000" spc="-1" strike="noStrike">
                <a:latin typeface="Noto Sans CJK JP Regular"/>
              </a:endParaRPr>
            </a:p>
          </p:txBody>
        </p:sp>
        <p:sp>
          <p:nvSpPr>
            <p:cNvPr id="200" name="CustomShape 13"/>
            <p:cNvSpPr/>
            <p:nvPr/>
          </p:nvSpPr>
          <p:spPr>
            <a:xfrm>
              <a:off x="8722800" y="4516560"/>
              <a:ext cx="3342600" cy="97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스포츠 매치 사이트 </a:t>
              </a: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대한민국 스포츠 매치 </a:t>
              </a:r>
              <a:endParaRPr b="0" lang="en-US" sz="10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중개 사이트의 개수는</a:t>
              </a:r>
              <a:endParaRPr b="0" lang="en-US" sz="10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한 개 이다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.</a:t>
              </a:r>
              <a:endParaRPr b="0" lang="en-US" sz="1000" spc="-1" strike="noStrike">
                <a:latin typeface="Noto Sans CJK JP Regular"/>
              </a:endParaRPr>
            </a:p>
          </p:txBody>
        </p:sp>
      </p:grpSp>
      <p:sp>
        <p:nvSpPr>
          <p:cNvPr id="201" name="CustomShape 14"/>
          <p:cNvSpPr/>
          <p:nvPr/>
        </p:nvSpPr>
        <p:spPr>
          <a:xfrm>
            <a:off x="93960" y="72720"/>
            <a:ext cx="113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1</a:t>
            </a: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루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202" name="CustomShape 15"/>
          <p:cNvSpPr/>
          <p:nvPr/>
        </p:nvSpPr>
        <p:spPr>
          <a:xfrm>
            <a:off x="692280" y="72720"/>
            <a:ext cx="515160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서비스 소개</a:t>
            </a:r>
            <a:endParaRPr b="0" lang="en-US" sz="20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- </a:t>
            </a: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현황 및 문제점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203" name="Line 16"/>
          <p:cNvSpPr/>
          <p:nvPr/>
        </p:nvSpPr>
        <p:spPr>
          <a:xfrm>
            <a:off x="686520" y="159480"/>
            <a:ext cx="0" cy="546120"/>
          </a:xfrm>
          <a:prstGeom prst="line">
            <a:avLst/>
          </a:prstGeom>
          <a:ln w="28440">
            <a:solidFill>
              <a:srgbClr val="2c19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17"/>
          <p:cNvSpPr/>
          <p:nvPr/>
        </p:nvSpPr>
        <p:spPr>
          <a:xfrm>
            <a:off x="7580880" y="780480"/>
            <a:ext cx="4024080" cy="510156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18"/>
          <p:cNvSpPr/>
          <p:nvPr/>
        </p:nvSpPr>
        <p:spPr>
          <a:xfrm>
            <a:off x="14400" y="792720"/>
            <a:ext cx="4024080" cy="510156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roup 1"/>
          <p:cNvGrpSpPr/>
          <p:nvPr/>
        </p:nvGrpSpPr>
        <p:grpSpPr>
          <a:xfrm>
            <a:off x="766440" y="1362600"/>
            <a:ext cx="11298960" cy="4371840"/>
            <a:chOff x="766440" y="1362600"/>
            <a:chExt cx="11298960" cy="4371840"/>
          </a:xfrm>
        </p:grpSpPr>
        <p:sp>
          <p:nvSpPr>
            <p:cNvPr id="207" name="CustomShape 2"/>
            <p:cNvSpPr/>
            <p:nvPr/>
          </p:nvSpPr>
          <p:spPr>
            <a:xfrm>
              <a:off x="872640" y="1362600"/>
              <a:ext cx="2544840" cy="2819160"/>
            </a:xfrm>
            <a:prstGeom prst="rect">
              <a:avLst/>
            </a:prstGeom>
            <a:solidFill>
              <a:srgbClr val="81863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" name="CustomShape 3"/>
            <p:cNvSpPr/>
            <p:nvPr/>
          </p:nvSpPr>
          <p:spPr>
            <a:xfrm>
              <a:off x="4198320" y="1362600"/>
              <a:ext cx="2544840" cy="2819160"/>
            </a:xfrm>
            <a:prstGeom prst="rect">
              <a:avLst/>
            </a:prstGeom>
            <a:solidFill>
              <a:srgbClr val="81863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9" name="CustomShape 4"/>
            <p:cNvSpPr/>
            <p:nvPr/>
          </p:nvSpPr>
          <p:spPr>
            <a:xfrm>
              <a:off x="7808400" y="1362600"/>
              <a:ext cx="2544840" cy="2819160"/>
            </a:xfrm>
            <a:prstGeom prst="rect">
              <a:avLst/>
            </a:prstGeom>
            <a:solidFill>
              <a:srgbClr val="81863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" name="CustomShape 5"/>
            <p:cNvSpPr/>
            <p:nvPr/>
          </p:nvSpPr>
          <p:spPr>
            <a:xfrm>
              <a:off x="7695000" y="4433400"/>
              <a:ext cx="14954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4800" spc="-1" strike="noStrike">
                  <a:solidFill>
                    <a:srgbClr val="bfbfbf"/>
                  </a:solidFill>
                  <a:latin typeface="KoPub돋움체 Bold"/>
                  <a:ea typeface="KoPub돋움체 Bold"/>
                </a:rPr>
                <a:t>03</a:t>
              </a:r>
              <a:endParaRPr b="0" lang="en-US" sz="4800" spc="-1" strike="noStrike">
                <a:latin typeface="Noto Sans CJK JP Regular"/>
              </a:endParaRPr>
            </a:p>
          </p:txBody>
        </p:sp>
        <p:sp>
          <p:nvSpPr>
            <p:cNvPr id="211" name="CustomShape 6"/>
            <p:cNvSpPr/>
            <p:nvPr/>
          </p:nvSpPr>
          <p:spPr>
            <a:xfrm>
              <a:off x="766440" y="4433400"/>
              <a:ext cx="14954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4800" spc="-1" strike="noStrike">
                  <a:solidFill>
                    <a:srgbClr val="bfbfbf"/>
                  </a:solidFill>
                  <a:latin typeface="KoPub돋움체 Bold"/>
                  <a:ea typeface="KoPub돋움체 Bold"/>
                </a:rPr>
                <a:t>01</a:t>
              </a:r>
              <a:endParaRPr b="0" lang="en-US" sz="4800" spc="-1" strike="noStrike">
                <a:latin typeface="Noto Sans CJK JP Regular"/>
              </a:endParaRPr>
            </a:p>
          </p:txBody>
        </p:sp>
        <p:sp>
          <p:nvSpPr>
            <p:cNvPr id="212" name="CustomShape 7"/>
            <p:cNvSpPr/>
            <p:nvPr/>
          </p:nvSpPr>
          <p:spPr>
            <a:xfrm>
              <a:off x="4108320" y="4433400"/>
              <a:ext cx="14954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4800" spc="-1" strike="noStrike">
                  <a:solidFill>
                    <a:srgbClr val="bfbfbf"/>
                  </a:solidFill>
                  <a:latin typeface="KoPub돋움체 Bold"/>
                  <a:ea typeface="KoPub돋움체 Bold"/>
                </a:rPr>
                <a:t>02</a:t>
              </a:r>
              <a:endParaRPr b="0" lang="en-US" sz="4800" spc="-1" strike="noStrike">
                <a:latin typeface="Noto Sans CJK JP Regular"/>
              </a:endParaRPr>
            </a:p>
          </p:txBody>
        </p:sp>
        <p:pic>
          <p:nvPicPr>
            <p:cNvPr id="213" name="Picture 2" descr=""/>
            <p:cNvPicPr/>
            <p:nvPr/>
          </p:nvPicPr>
          <p:blipFill>
            <a:blip r:embed="rId1"/>
            <a:srcRect l="5652" t="714" r="25248" b="155"/>
            <a:stretch/>
          </p:blipFill>
          <p:spPr>
            <a:xfrm>
              <a:off x="1225080" y="1725120"/>
              <a:ext cx="2556000" cy="2750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4" name="CustomShape 8"/>
            <p:cNvSpPr/>
            <p:nvPr/>
          </p:nvSpPr>
          <p:spPr>
            <a:xfrm>
              <a:off x="1225440" y="1729080"/>
              <a:ext cx="2564640" cy="2746440"/>
            </a:xfrm>
            <a:prstGeom prst="flowChartProcess">
              <a:avLst/>
            </a:prstGeom>
            <a:gradFill rotWithShape="0">
              <a:gsLst>
                <a:gs pos="0">
                  <a:srgbClr val="3b3e16">
                    <a:alpha val="19000"/>
                  </a:srgbClr>
                </a:gs>
                <a:gs pos="100000">
                  <a:srgbClr val="081721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/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KoPub돋움체 Bold"/>
                  <a:ea typeface="KoPub돋움체 Bold"/>
                </a:rPr>
                <a:t>7.3 </a:t>
              </a:r>
              <a:r>
                <a:rPr b="0" lang="en-US" sz="2000" spc="-1" strike="noStrike">
                  <a:solidFill>
                    <a:srgbClr val="ffffff"/>
                  </a:solidFill>
                  <a:latin typeface="KoPub돋움체 Bold"/>
                  <a:ea typeface="KoPub돋움체 Bold"/>
                </a:rPr>
                <a:t>시간</a:t>
              </a:r>
              <a:endParaRPr b="0" lang="en-US" sz="2000" spc="-1" strike="noStrike">
                <a:latin typeface="Noto Sans CJK JP Regular"/>
              </a:endParaRPr>
            </a:p>
          </p:txBody>
        </p:sp>
        <p:sp>
          <p:nvSpPr>
            <p:cNvPr id="215" name="CustomShape 9"/>
            <p:cNvSpPr/>
            <p:nvPr/>
          </p:nvSpPr>
          <p:spPr>
            <a:xfrm>
              <a:off x="1772280" y="4516560"/>
              <a:ext cx="2838600" cy="1217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잠자는 시간 보다 많은 </a:t>
              </a: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앉아있는 시간</a:t>
              </a: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 </a:t>
              </a: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하루 평균 수면 시간 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: 6.8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시간</a:t>
              </a:r>
              <a:endParaRPr b="0" lang="en-US" sz="10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하루 평균 앉아 있는 시간 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: 7.3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시간 </a:t>
              </a:r>
              <a:endParaRPr b="0" lang="en-US" sz="1000" spc="-1" strike="noStrike">
                <a:latin typeface="Noto Sans CJK JP Regular"/>
              </a:endParaRPr>
            </a:p>
          </p:txBody>
        </p:sp>
        <p:pic>
          <p:nvPicPr>
            <p:cNvPr id="216" name="Picture 4" descr=""/>
            <p:cNvPicPr/>
            <p:nvPr/>
          </p:nvPicPr>
          <p:blipFill>
            <a:blip r:embed="rId2"/>
            <a:srcRect l="24335" t="25829" r="24914" b="38177"/>
            <a:stretch/>
          </p:blipFill>
          <p:spPr>
            <a:xfrm>
              <a:off x="4506120" y="1725120"/>
              <a:ext cx="2585160" cy="2750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7" name="CustomShape 10"/>
            <p:cNvSpPr/>
            <p:nvPr/>
          </p:nvSpPr>
          <p:spPr>
            <a:xfrm>
              <a:off x="4506120" y="1729080"/>
              <a:ext cx="2585160" cy="2746440"/>
            </a:xfrm>
            <a:prstGeom prst="flowChartProcess">
              <a:avLst/>
            </a:prstGeom>
            <a:gradFill rotWithShape="0">
              <a:gsLst>
                <a:gs pos="0">
                  <a:srgbClr val="3b3e16">
                    <a:alpha val="19000"/>
                  </a:srgbClr>
                </a:gs>
                <a:gs pos="100000">
                  <a:srgbClr val="081721"/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/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KoPub돋움체 Bold"/>
                  <a:ea typeface="KoPub돋움체 Bold"/>
                </a:rPr>
                <a:t>52 </a:t>
              </a:r>
              <a:r>
                <a:rPr b="0" lang="en-US" sz="2000" spc="-1" strike="noStrike">
                  <a:solidFill>
                    <a:srgbClr val="ffffff"/>
                  </a:solidFill>
                  <a:latin typeface="KoPub돋움체 Bold"/>
                  <a:ea typeface="KoPub돋움체 Bold"/>
                </a:rPr>
                <a:t>시간 </a:t>
              </a:r>
              <a:endParaRPr b="0" lang="en-US" sz="2000" spc="-1" strike="noStrike">
                <a:latin typeface="Noto Sans CJK JP Regular"/>
              </a:endParaRPr>
            </a:p>
          </p:txBody>
        </p:sp>
        <p:sp>
          <p:nvSpPr>
            <p:cNvPr id="218" name="CustomShape 11"/>
            <p:cNvSpPr/>
            <p:nvPr/>
          </p:nvSpPr>
          <p:spPr>
            <a:xfrm>
              <a:off x="5109840" y="4516560"/>
              <a:ext cx="3106080" cy="669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 </a:t>
              </a:r>
              <a:r>
                <a:rPr b="1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주 </a:t>
              </a:r>
              <a:r>
                <a:rPr b="1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52</a:t>
              </a:r>
              <a:r>
                <a:rPr b="1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시간 근무</a:t>
              </a: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주 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52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시간 근무로 여가 생활 시간 확보</a:t>
              </a:r>
              <a:endParaRPr b="0" lang="en-US" sz="1000" spc="-1" strike="noStrike">
                <a:latin typeface="Noto Sans CJK JP Regular"/>
              </a:endParaRPr>
            </a:p>
          </p:txBody>
        </p:sp>
        <p:pic>
          <p:nvPicPr>
            <p:cNvPr id="219" name="Picture 6" descr=""/>
            <p:cNvPicPr/>
            <p:nvPr/>
          </p:nvPicPr>
          <p:blipFill>
            <a:blip r:embed="rId3"/>
            <a:srcRect l="18462" t="735" r="18703" b="973"/>
            <a:stretch/>
          </p:blipFill>
          <p:spPr>
            <a:xfrm>
              <a:off x="8136720" y="1725120"/>
              <a:ext cx="2635920" cy="2750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0" name="CustomShape 12"/>
            <p:cNvSpPr/>
            <p:nvPr/>
          </p:nvSpPr>
          <p:spPr>
            <a:xfrm>
              <a:off x="8136720" y="1729080"/>
              <a:ext cx="2635920" cy="2746440"/>
            </a:xfrm>
            <a:prstGeom prst="flowChartProcess">
              <a:avLst/>
            </a:prstGeom>
            <a:gradFill rotWithShape="0">
              <a:gsLst>
                <a:gs pos="0">
                  <a:srgbClr val="3b3e16">
                    <a:alpha val="19000"/>
                  </a:srgb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/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KoPub돋움체 Bold"/>
                  <a:ea typeface="KoPub돋움체 Bold"/>
                </a:rPr>
                <a:t>1</a:t>
              </a:r>
              <a:r>
                <a:rPr b="0" lang="en-US" sz="2000" spc="-1" strike="noStrike">
                  <a:solidFill>
                    <a:srgbClr val="ffffff"/>
                  </a:solidFill>
                  <a:latin typeface="KoPub돋움체 Bold"/>
                  <a:ea typeface="KoPub돋움체 Bold"/>
                </a:rPr>
                <a:t>개</a:t>
              </a:r>
              <a:endParaRPr b="0" lang="en-US" sz="2000" spc="-1" strike="noStrike">
                <a:latin typeface="Noto Sans CJK JP Regular"/>
              </a:endParaRPr>
            </a:p>
          </p:txBody>
        </p:sp>
        <p:sp>
          <p:nvSpPr>
            <p:cNvPr id="221" name="CustomShape 13"/>
            <p:cNvSpPr/>
            <p:nvPr/>
          </p:nvSpPr>
          <p:spPr>
            <a:xfrm>
              <a:off x="8722800" y="4516560"/>
              <a:ext cx="3342600" cy="97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스포츠 매치 사이트 </a:t>
              </a: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대한민국 스포츠 매치 </a:t>
              </a:r>
              <a:endParaRPr b="0" lang="en-US" sz="10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중개 사이트의 개수는</a:t>
              </a:r>
              <a:endParaRPr b="0" lang="en-US" sz="10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한 개 이다</a:t>
              </a:r>
              <a:r>
                <a:rPr b="0" lang="en-US" sz="1000" spc="-1" strike="noStrike">
                  <a:solidFill>
                    <a:srgbClr val="f9fafd"/>
                  </a:solidFill>
                  <a:latin typeface="나눔바른고딕 Light"/>
                  <a:ea typeface="나눔바른고딕 Light"/>
                </a:rPr>
                <a:t>.</a:t>
              </a:r>
              <a:endParaRPr b="0" lang="en-US" sz="1000" spc="-1" strike="noStrike">
                <a:latin typeface="Noto Sans CJK JP Regular"/>
              </a:endParaRPr>
            </a:p>
          </p:txBody>
        </p:sp>
      </p:grpSp>
      <p:sp>
        <p:nvSpPr>
          <p:cNvPr id="222" name="CustomShape 14"/>
          <p:cNvSpPr/>
          <p:nvPr/>
        </p:nvSpPr>
        <p:spPr>
          <a:xfrm>
            <a:off x="93960" y="72720"/>
            <a:ext cx="113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1</a:t>
            </a: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루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223" name="CustomShape 15"/>
          <p:cNvSpPr/>
          <p:nvPr/>
        </p:nvSpPr>
        <p:spPr>
          <a:xfrm>
            <a:off x="692280" y="72720"/>
            <a:ext cx="515160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서비스 소개</a:t>
            </a:r>
            <a:endParaRPr b="0" lang="en-US" sz="20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- </a:t>
            </a: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현황 및 문제점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224" name="Line 16"/>
          <p:cNvSpPr/>
          <p:nvPr/>
        </p:nvSpPr>
        <p:spPr>
          <a:xfrm>
            <a:off x="686520" y="159480"/>
            <a:ext cx="0" cy="546120"/>
          </a:xfrm>
          <a:prstGeom prst="line">
            <a:avLst/>
          </a:prstGeom>
          <a:ln w="28440">
            <a:solidFill>
              <a:srgbClr val="2c19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17"/>
          <p:cNvSpPr/>
          <p:nvPr/>
        </p:nvSpPr>
        <p:spPr>
          <a:xfrm>
            <a:off x="-434160" y="1220760"/>
            <a:ext cx="7969320" cy="510156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9fa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0" y="3597120"/>
            <a:ext cx="12191760" cy="581400"/>
          </a:xfrm>
          <a:prstGeom prst="rect">
            <a:avLst/>
          </a:prstGeom>
          <a:solidFill>
            <a:srgbClr val="818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2"/>
          <p:cNvSpPr/>
          <p:nvPr/>
        </p:nvSpPr>
        <p:spPr>
          <a:xfrm>
            <a:off x="1413360" y="3058560"/>
            <a:ext cx="1715040" cy="1712520"/>
          </a:xfrm>
          <a:prstGeom prst="ellipse">
            <a:avLst/>
          </a:prstGeom>
          <a:solidFill>
            <a:srgbClr val="944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그림 7" descr=""/>
          <p:cNvPicPr/>
          <p:nvPr/>
        </p:nvPicPr>
        <p:blipFill>
          <a:blip r:embed="rId1"/>
          <a:stretch/>
        </p:blipFill>
        <p:spPr>
          <a:xfrm>
            <a:off x="1694880" y="3339000"/>
            <a:ext cx="1151280" cy="1151280"/>
          </a:xfrm>
          <a:prstGeom prst="rect">
            <a:avLst/>
          </a:prstGeom>
          <a:ln>
            <a:noFill/>
          </a:ln>
        </p:spPr>
      </p:pic>
      <p:sp>
        <p:nvSpPr>
          <p:cNvPr id="229" name="CustomShape 3"/>
          <p:cNvSpPr/>
          <p:nvPr/>
        </p:nvSpPr>
        <p:spPr>
          <a:xfrm>
            <a:off x="4760640" y="1478520"/>
            <a:ext cx="267012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2c190a"/>
                </a:solidFill>
                <a:latin typeface="나눔스퀘어라운드 Light"/>
                <a:ea typeface="나눔스퀘어라운드 Light"/>
              </a:rPr>
              <a:t>배틀 매치의</a:t>
            </a:r>
            <a:r>
              <a:rPr b="1" lang="en-US" sz="3600" spc="-1" strike="noStrike">
                <a:solidFill>
                  <a:srgbClr val="2c190a"/>
                </a:solidFill>
                <a:latin typeface="나눔스퀘어라운드 Light"/>
                <a:ea typeface="나눔스퀘어라운드 Light"/>
              </a:rPr>
              <a:t>네 가지 매력</a:t>
            </a:r>
            <a:endParaRPr b="0" lang="en-US" sz="3600" spc="-1" strike="noStrike">
              <a:latin typeface="Noto Sans CJK JP Regular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935640" y="4903560"/>
            <a:ext cx="26701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사이트 구축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231" name="CustomShape 5"/>
          <p:cNvSpPr/>
          <p:nvPr/>
        </p:nvSpPr>
        <p:spPr>
          <a:xfrm>
            <a:off x="927720" y="5167800"/>
            <a:ext cx="2670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2c190a"/>
                </a:solidFill>
                <a:latin typeface="KoPub돋움체 Light"/>
                <a:ea typeface="KoPub돋움체 Light"/>
              </a:rPr>
              <a:t>Construction</a:t>
            </a:r>
            <a:endParaRPr b="0" lang="en-US" sz="1200" spc="-1" strike="noStrike">
              <a:latin typeface="Noto Sans CJK JP Regular"/>
            </a:endParaRPr>
          </a:p>
        </p:txBody>
      </p:sp>
      <p:sp>
        <p:nvSpPr>
          <p:cNvPr id="232" name="CustomShape 6"/>
          <p:cNvSpPr/>
          <p:nvPr/>
        </p:nvSpPr>
        <p:spPr>
          <a:xfrm>
            <a:off x="93960" y="72720"/>
            <a:ext cx="113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1</a:t>
            </a: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루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233" name="CustomShape 7"/>
          <p:cNvSpPr/>
          <p:nvPr/>
        </p:nvSpPr>
        <p:spPr>
          <a:xfrm>
            <a:off x="692280" y="72720"/>
            <a:ext cx="515160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서비스 소개</a:t>
            </a:r>
            <a:endParaRPr b="0" lang="en-US" sz="20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- </a:t>
            </a: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해결 방안 및 이점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234" name="Line 8"/>
          <p:cNvSpPr/>
          <p:nvPr/>
        </p:nvSpPr>
        <p:spPr>
          <a:xfrm>
            <a:off x="686520" y="159480"/>
            <a:ext cx="0" cy="546120"/>
          </a:xfrm>
          <a:prstGeom prst="line">
            <a:avLst/>
          </a:prstGeom>
          <a:ln w="28440">
            <a:solidFill>
              <a:srgbClr val="2c19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0" y="3597120"/>
            <a:ext cx="12191760" cy="581400"/>
          </a:xfrm>
          <a:prstGeom prst="rect">
            <a:avLst/>
          </a:prstGeom>
          <a:solidFill>
            <a:srgbClr val="818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2"/>
          <p:cNvSpPr/>
          <p:nvPr/>
        </p:nvSpPr>
        <p:spPr>
          <a:xfrm>
            <a:off x="3971520" y="3058560"/>
            <a:ext cx="1715040" cy="1712520"/>
          </a:xfrm>
          <a:prstGeom prst="ellipse">
            <a:avLst/>
          </a:prstGeom>
          <a:solidFill>
            <a:srgbClr val="944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3"/>
          <p:cNvSpPr/>
          <p:nvPr/>
        </p:nvSpPr>
        <p:spPr>
          <a:xfrm>
            <a:off x="1413360" y="3058560"/>
            <a:ext cx="1715040" cy="1712520"/>
          </a:xfrm>
          <a:prstGeom prst="ellipse">
            <a:avLst/>
          </a:prstGeom>
          <a:solidFill>
            <a:srgbClr val="944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8" name="그림 7" descr=""/>
          <p:cNvPicPr/>
          <p:nvPr/>
        </p:nvPicPr>
        <p:blipFill>
          <a:blip r:embed="rId1"/>
          <a:stretch/>
        </p:blipFill>
        <p:spPr>
          <a:xfrm>
            <a:off x="1694880" y="3339000"/>
            <a:ext cx="1151280" cy="1151280"/>
          </a:xfrm>
          <a:prstGeom prst="rect">
            <a:avLst/>
          </a:prstGeom>
          <a:ln>
            <a:noFill/>
          </a:ln>
        </p:spPr>
      </p:pic>
      <p:pic>
        <p:nvPicPr>
          <p:cNvPr id="239" name="그림 11" descr=""/>
          <p:cNvPicPr/>
          <p:nvPr/>
        </p:nvPicPr>
        <p:blipFill>
          <a:blip r:embed="rId2"/>
          <a:stretch/>
        </p:blipFill>
        <p:spPr>
          <a:xfrm>
            <a:off x="4267440" y="3389400"/>
            <a:ext cx="1122840" cy="1122840"/>
          </a:xfrm>
          <a:prstGeom prst="rect">
            <a:avLst/>
          </a:prstGeom>
          <a:ln>
            <a:noFill/>
          </a:ln>
        </p:spPr>
      </p:pic>
      <p:sp>
        <p:nvSpPr>
          <p:cNvPr id="240" name="CustomShape 4"/>
          <p:cNvSpPr/>
          <p:nvPr/>
        </p:nvSpPr>
        <p:spPr>
          <a:xfrm>
            <a:off x="4760640" y="1478520"/>
            <a:ext cx="267012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2c190a"/>
                </a:solidFill>
                <a:latin typeface="나눔스퀘어라운드 Light"/>
                <a:ea typeface="나눔스퀘어라운드 Light"/>
              </a:rPr>
              <a:t>배틀 매치의</a:t>
            </a:r>
            <a:r>
              <a:rPr b="1" lang="en-US" sz="3600" spc="-1" strike="noStrike">
                <a:solidFill>
                  <a:srgbClr val="2c190a"/>
                </a:solidFill>
                <a:latin typeface="나눔스퀘어라운드 Light"/>
                <a:ea typeface="나눔스퀘어라운드 Light"/>
              </a:rPr>
              <a:t>네 가지 매력</a:t>
            </a:r>
            <a:endParaRPr b="0" lang="en-US" sz="3600" spc="-1" strike="noStrike">
              <a:latin typeface="Noto Sans CJK JP Regular"/>
            </a:endParaRPr>
          </a:p>
        </p:txBody>
      </p:sp>
      <p:sp>
        <p:nvSpPr>
          <p:cNvPr id="241" name="CustomShape 5"/>
          <p:cNvSpPr/>
          <p:nvPr/>
        </p:nvSpPr>
        <p:spPr>
          <a:xfrm>
            <a:off x="935640" y="4903560"/>
            <a:ext cx="26701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사이트 구축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242" name="CustomShape 6"/>
          <p:cNvSpPr/>
          <p:nvPr/>
        </p:nvSpPr>
        <p:spPr>
          <a:xfrm>
            <a:off x="927720" y="5167800"/>
            <a:ext cx="2670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2c190a"/>
                </a:solidFill>
                <a:latin typeface="KoPub돋움체 Light"/>
                <a:ea typeface="KoPub돋움체 Light"/>
              </a:rPr>
              <a:t>Construction</a:t>
            </a:r>
            <a:endParaRPr b="0" lang="en-US" sz="1200" spc="-1" strike="noStrike">
              <a:latin typeface="Noto Sans CJK JP Regular"/>
            </a:endParaRPr>
          </a:p>
        </p:txBody>
      </p:sp>
      <p:sp>
        <p:nvSpPr>
          <p:cNvPr id="243" name="CustomShape 7"/>
          <p:cNvSpPr/>
          <p:nvPr/>
        </p:nvSpPr>
        <p:spPr>
          <a:xfrm>
            <a:off x="3509280" y="4903560"/>
            <a:ext cx="26701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중개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244" name="CustomShape 8"/>
          <p:cNvSpPr/>
          <p:nvPr/>
        </p:nvSpPr>
        <p:spPr>
          <a:xfrm>
            <a:off x="3508920" y="5167800"/>
            <a:ext cx="2670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2c190a"/>
                </a:solidFill>
                <a:latin typeface="KoPub돋움체 Light"/>
                <a:ea typeface="KoPub돋움체 Light"/>
              </a:rPr>
              <a:t>Broker</a:t>
            </a:r>
            <a:endParaRPr b="0" lang="en-US" sz="1200" spc="-1" strike="noStrike">
              <a:latin typeface="Noto Sans CJK JP Regular"/>
            </a:endParaRPr>
          </a:p>
        </p:txBody>
      </p:sp>
      <p:sp>
        <p:nvSpPr>
          <p:cNvPr id="245" name="CustomShape 9"/>
          <p:cNvSpPr/>
          <p:nvPr/>
        </p:nvSpPr>
        <p:spPr>
          <a:xfrm>
            <a:off x="93960" y="72720"/>
            <a:ext cx="1137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1</a:t>
            </a:r>
            <a:r>
              <a:rPr b="1" lang="en-US" sz="24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루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246" name="CustomShape 10"/>
          <p:cNvSpPr/>
          <p:nvPr/>
        </p:nvSpPr>
        <p:spPr>
          <a:xfrm>
            <a:off x="692280" y="72720"/>
            <a:ext cx="515160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서비스 소개</a:t>
            </a:r>
            <a:endParaRPr b="0" lang="en-US" sz="20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- </a:t>
            </a:r>
            <a:r>
              <a:rPr b="1" lang="en-US" sz="2000" spc="-1" strike="noStrike">
                <a:solidFill>
                  <a:srgbClr val="2c190a"/>
                </a:solidFill>
                <a:latin typeface="나눔바른고딕 Light"/>
                <a:ea typeface="나눔바른고딕 Light"/>
              </a:rPr>
              <a:t>해결 방안 및 이점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247" name="Line 11"/>
          <p:cNvSpPr/>
          <p:nvPr/>
        </p:nvSpPr>
        <p:spPr>
          <a:xfrm>
            <a:off x="686520" y="159480"/>
            <a:ext cx="0" cy="546120"/>
          </a:xfrm>
          <a:prstGeom prst="line">
            <a:avLst/>
          </a:prstGeom>
          <a:ln w="28440">
            <a:solidFill>
              <a:srgbClr val="2c19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698</TotalTime>
  <Application>LibreOffice/6.0.7.3$Linux_X86_64 LibreOffice_project/00m0$Build-3</Application>
  <Words>572</Words>
  <Paragraphs>269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2019-01-13T12:37:37Z</dcterms:created>
  <dc:creator>정지현</dc:creator>
  <dc:description/>
  <dc:language>ko-KR</dc:language>
  <cp:lastModifiedBy/>
  <dcterms:modified xsi:type="dcterms:W3CDTF">2019-06-25T17:16:14Z</dcterms:modified>
  <cp:revision>81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21</vt:i4>
  </property>
</Properties>
</file>